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FD379-C44F-45B4-855B-356D8D47513D}" type="datetimeFigureOut">
              <a:rPr lang="es-CO" smtClean="0"/>
              <a:pPr/>
              <a:t>02/05/2013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0AE7D-737B-4408-BC5D-3F3A4F9B8D4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FD379-C44F-45B4-855B-356D8D47513D}" type="datetimeFigureOut">
              <a:rPr lang="es-CO" smtClean="0"/>
              <a:pPr/>
              <a:t>02/05/2013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0AE7D-737B-4408-BC5D-3F3A4F9B8D4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FD379-C44F-45B4-855B-356D8D47513D}" type="datetimeFigureOut">
              <a:rPr lang="es-CO" smtClean="0"/>
              <a:pPr/>
              <a:t>02/05/2013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0AE7D-737B-4408-BC5D-3F3A4F9B8D4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FD379-C44F-45B4-855B-356D8D47513D}" type="datetimeFigureOut">
              <a:rPr lang="es-CO" smtClean="0"/>
              <a:pPr/>
              <a:t>02/05/2013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0AE7D-737B-4408-BC5D-3F3A4F9B8D4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FD379-C44F-45B4-855B-356D8D47513D}" type="datetimeFigureOut">
              <a:rPr lang="es-CO" smtClean="0"/>
              <a:pPr/>
              <a:t>02/05/2013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0AE7D-737B-4408-BC5D-3F3A4F9B8D4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FD379-C44F-45B4-855B-356D8D47513D}" type="datetimeFigureOut">
              <a:rPr lang="es-CO" smtClean="0"/>
              <a:pPr/>
              <a:t>02/05/2013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0AE7D-737B-4408-BC5D-3F3A4F9B8D4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FD379-C44F-45B4-855B-356D8D47513D}" type="datetimeFigureOut">
              <a:rPr lang="es-CO" smtClean="0"/>
              <a:pPr/>
              <a:t>02/05/2013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0AE7D-737B-4408-BC5D-3F3A4F9B8D4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FD379-C44F-45B4-855B-356D8D47513D}" type="datetimeFigureOut">
              <a:rPr lang="es-CO" smtClean="0"/>
              <a:pPr/>
              <a:t>02/05/2013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0AE7D-737B-4408-BC5D-3F3A4F9B8D4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FD379-C44F-45B4-855B-356D8D47513D}" type="datetimeFigureOut">
              <a:rPr lang="es-CO" smtClean="0"/>
              <a:pPr/>
              <a:t>02/05/2013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0AE7D-737B-4408-BC5D-3F3A4F9B8D4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FD379-C44F-45B4-855B-356D8D47513D}" type="datetimeFigureOut">
              <a:rPr lang="es-CO" smtClean="0"/>
              <a:pPr/>
              <a:t>02/05/2013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0AE7D-737B-4408-BC5D-3F3A4F9B8D4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FD379-C44F-45B4-855B-356D8D47513D}" type="datetimeFigureOut">
              <a:rPr lang="es-CO" smtClean="0"/>
              <a:pPr/>
              <a:t>02/05/2013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0AE7D-737B-4408-BC5D-3F3A4F9B8D4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FD379-C44F-45B4-855B-356D8D47513D}" type="datetimeFigureOut">
              <a:rPr lang="es-CO" smtClean="0"/>
              <a:pPr/>
              <a:t>02/05/2013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0AE7D-737B-4408-BC5D-3F3A4F9B8D44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3.bp.blogspot.com/_KKYHkuWfV7s/S4O_Gcb0yRI/AAAAAAAAAG8/Y1ypxtLTuJc/s1600/EN+MI+BARRIO.jpg"/>
          <p:cNvPicPr>
            <a:picLocks noChangeAspect="1" noChangeArrowheads="1"/>
          </p:cNvPicPr>
          <p:nvPr/>
        </p:nvPicPr>
        <p:blipFill>
          <a:blip r:embed="rId2"/>
          <a:srcRect l="49385" t="16505" r="7380" b="5825"/>
          <a:stretch>
            <a:fillRect/>
          </a:stretch>
        </p:blipFill>
        <p:spPr bwMode="auto">
          <a:xfrm>
            <a:off x="0" y="0"/>
            <a:ext cx="9358346" cy="6858000"/>
          </a:xfrm>
          <a:prstGeom prst="rect">
            <a:avLst/>
          </a:prstGeom>
          <a:noFill/>
        </p:spPr>
      </p:pic>
      <p:pic>
        <p:nvPicPr>
          <p:cNvPr id="15364" name="Picture 4" descr="http://us.cdn3.123rf.com/168nwm/lenm/lenm1012/lenm101200033/8329057-illustration-of-a-kid-with-a-bandaged-kne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183613">
            <a:off x="1005439" y="2895388"/>
            <a:ext cx="860901" cy="10793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366" name="Picture 6" descr="http://us.123rf.com/400wm/400/400/iimages/iimages1205/iimages120500900/13749215-illustration-d-39-une-jeune-fille-pleur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29454" y="3857628"/>
            <a:ext cx="642136" cy="12715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5368" name="AutoShape 8" descr="data:image/jpeg;base64,/9j/4AAQSkZJRgABAQAAAQABAAD/2wCEAAkGBhQSERUSEhQUFRUUFhcXGBgWGCAXGRcXFhsYFhscGh4YHSYeGBklGx8XHy8gIycqLS0sGCAxNTIqNSYrLCkBCQoKDgwOGg8PGikkHyUvLCwvLCwsLCwqLTYsKikwLCwsNCwpLykvLSwtLzAqKSksLCwpLCwsLDQsLC0pLyw0Kf/AABEIAQUAwQMBIgACEQEDEQH/xAAcAAEAAwEBAQEBAAAAAAAAAAAABQYHBAMIAgH/xABAEAACAQMCBAQDBQYFBAEFAAABAgMABBESIQUGMUETIlFhB3GBFDJCkaFSYnKCscEjM0OS0RUkovBTCBY0Y7L/xAAaAQEAAgMBAAAAAAAAAAAAAAAAAwUBAgQG/8QAMBEAAgECBAMFCQEBAQAAAAAAAAECAxEEEiExIkFRMmFxkfAFExQjgbHB0eGhUkL/2gAMAwEAAhEDEQA/ANxpSlAKUpQFW545na18CKOSKF7l2Xx5/wDKhRFLuxyQGfGyqSMk+1QNp8RfBPmvLXiEI++0OI7mMDq/hBiJ4x1JQAgb4NaDdWaSDTIiuuQcMoYZHQ4PeuLjHLVtdJouIY5BjAyvmX+Fh5kPupBoDvt7hZEV0YMrgMrKchlIyCD3BFelQ/KvATZW4ttetI2YREjzCInUqsc+YrkjIxkAbVMUApVX5y5ntoE8OS/Fo+QTo0SS6cHYIyuRnbfTWD82czO0uq14hxCdMn/NLRY9wUYAj+Raw3Yyk2fT7MAMk4A3OaxznH40F5vslg6xJq0vdv5gqj7zRrvkAZwxznYAbg1mf/3dfGGSL7VcNHKpR0kcvkHqAXyQD0OCMjIqIFtv6gDb3NaOaJVSZt1z8fbdNCQW9xcdF1uVjLnpkAAlmPpgbnpV95W41c3KM9zZvafd0h5FctnOchQCmNtmAO/tXzdylzJJYTmdIIZZMaVMuT4Y76NLDBPTPp8zWkcO/wDqBYH/ALmyIHdoZNRH8rgf/wBVlSRq4PobLSq5yz8QrK/wIJh4mM+E/kkH8p+981yKsdbkZm/GOYLy+uJIrKGdrOFijywSpC08i/eVZXbKRqdiYwSSD5lFSPKHCbuK5J8KS3tfDYNFNdG7LSZGlo8kmLA1Z8xByNsjNXVIwBgAAewx13r9UApSlAKUpQClKUApSlAKUpQCqzzVzoLQsiRiSRIjPIWfw44ogSoZ2wxyzAhUVSWIPTrVmqs8R5DhmuzcvJLhjC0kII8KR7fJiLjTqIXJOnOCQMjbcDw4NxrikkKSy2VuusZKfaGWQA9CVMRUHH4S2fl0q20qE5v5si4fbNPLufuog+9I56KP6k9gCaA/PNfOltw6MSXL4LZ0RqNUjkfsr6e5wB61iPM3xcvrwlYm+yQnosZ/xGH70nUfy4+tVbjPF5ryd7m4bVI/+1F7Ko7KP+T1JJ5FNQSqdDqp0VvI/cUIG+NzuSdyT7nua9IbZpHEcStI7dFUZPzPYD3O1dfA+DyXcoii2xgu5GVRT8urHsv9s1pdvwE2cAislXXI2JJpSCQMbuR+M9lQYAPXvnlnUUXrudsYOS0WnrYqdl8MZnVvEmijkC5EYHiEZ6ayCMA4P3Qfriumz+EkpAMlyFPcJHqx1zgkjO+MHFXPhPDIbfJHmkfeSV/NJIf3m9PRRgDsKlE4uoHUVzvEPk/8Jvhna9tfEoHE/hfFFCzrLcsyjPlRHJ+SAKTjrgHOBtmqld8KkijWU6XhY4WaPJQn0bPmjbthh1261tMvE1buK4BwaLxXkAx4qlZU28OXOMM6kYL9Rq2Jzvmka/XUPDyVmtDE5ogSD0I3BGxB+Y71feTvjJc2pEd3quoOmr/WQeuf9Uezb+/aoPnXlT7G4eLPgOcAE5Mb9dOe6nfBPyPYmtV206ml1scdWmm7Nan1lwXjcN3Cs9vIskbdCOx7gg7qw7g7iuTmCwu5tK2tylsMNqfwRM5O2kLqYKBjVnIJ6Yr525N50m4bP4kXmRiPFiJwsgHcfsuOzfQ5FfRvLXMsN/brcW7ZVtiDsyMOqsOzD+4IyCDXVGSkcM4OLKKlpfWcyxXN/MDK2mC5OmS2kc7iKaJ1zC5/CVkw3QEHY3XlLjrXUBeRVWSOWWGTQcoXhYoWQncocZGdx03xmpO9so5kaOVFkRhhlcBlI67g7Gv5YcPjgjWKFEjjXZUQBVHfYD33rY0OilKUApSlAKUpQClKUApSlAfxmwMnYCvmH4k87niF4zqSYIcpCOwXO8h/ecjP8IA7Vu/xN4mbfhV1Ipwxj0L85SI9vfzZrGfiXywnDbawtVALESzTOPxy/wCGv+1clV9AfUnOkjeGjKVEDjfr/SvQISQqjLMQqj1JOBXikmwzU7yXbeJeJ6Rq0n1GEX9Wz9K5pvKnJnfTWdqK5mm8q8EW2hWNdz1Zu7sepP8A7sMV68dWcqBbhdTEDUx2Re7Y/EemF996krVcCvbTVVdt3ZbOy0WiK1YcMuAW8WRJBtpITQffPmIIr3urbw43kc4VFZiTvgKCe1WFIc16Lan2rGS7uzPxOVWT/JU7Hhr3FtGzl4WkRGYISrLkZIBIyMjb1GalOEcBjtgRGZMNjZpGcDHcBydJPf1qYNqa/MkRA39f7VvqrpbETqKbTbuyI47wxZ4Xif7rrjPoexHuDg/SsPuIWjZo3GGRijfNTj8u/wBa32cbVkvxL4f4dyso6TJv/FHhSfqpT8qmwsuJxIcVHgzrkVcvVn+GPOrcPvAXP/bzERzeg/Zk+a7k/u6vaqfqq7/CSGK4vJLK4QPFdQsCp7PF50ZT1DBfEwRvuatIqzKibuj6WBzX9rl4Xw9YIY4VLFYkVAWOWIQBRk4GTgV1VKQClDSgFKUoBSlKAUpSgFKUoDk4rwqK5iMM6B42Kkqc4JRg46EH7wBrJPjjwl7m7gSMf5VpdTsf3Y8MfzIA+bVs1c03DYnfW0aF9DR6iBq8NiCy566SQDj2rDRlHx2JKuXwvGbiU+ka/q2f7CpH4hfCxeHWccyuGcTSI+/3o2Y+EwU9Co0qwHdvbNRPwzmxPKPWMfow/wCf1rkxC+XI78G71o+uTNggG1SAiCrk1HW75ANezSE1VxehZ1IuTsRPNHNi2kY6GSQ6Y1JIXsC7kDyxrkFjUdf3sFvoFxxmU3Dk6vs4jkgix+3GFYiPOBljk+2+IU3AuLi4uGwyAmCPO48KPZzv2Z9R+gqDfmXw4z4UCxgoXjO2CoZQSyqBgYOQM74rqpztwqN2R1MKpRU5TyrXlf6/UvnKvOvjSNA7q7rkpIqNGk6DcsquAVYbal39Rt0tzSB0rHpLyZiEbSJ4/wDFt5FBCuyblcE7Ejykdw3tWlcJ4ms8CTJ92QBsemxyD7g5B+VRSfNGJ0MjUb69dvFP1s0e0orO/ijBqt437xygfR1I/qFrRJjtVD+II/7OT2aPH+9RUdJ2qxOicc1Gd+hnnBOX57x2jt01ukTykZ/CmM49SSQAO5IrR+SeRZVi4TxK3Ri/2hhOBsfBeR1D742CZB9Qy+lcnwruJuHJJevbB4ZVUMwfEqRLlmdExh13BIJBIXIrfra4WRFdCGV1DKR0KsMgj6VeRaezPOzUluj0pSlbkYpSlAKUpQClKUApSlAKUpQClKUBhd7ZJeXnELq7jkuPBuGtoolySkce3lUMvqD19T1NVvhSW0V+PszSKGEiPFICGQqA3fqMg7ZyCK0HnCA8OvZZ2B+y3rKxfG0NwBpIf0VwAQ3rms/ueA/Zw80cniKJBMBgZOknI1g75QuPfNVlZvNKMr67dC6wkE4xnBLTV9Vb9mlcMmyuK6bqXSjsPwozD6Amq/wW/BwQcqwBB9QcYNWCZNaMo/GpX/cCKr4vqWdeGV6GTxcSWOyjj31PFgADLFnUk4A36nNflLq1eOISAFkQDTpYlcAAhgo6ZHQ7VycsSnxCGGWSEKO26Nhh7b4rrn43HFKS0TrIRvh1OfQkB8H2JFdUoWk4pO++j6mKdVOnGcnFR7Nmm1p+e46uJXalIZUYELNHgj3JVh7bEirXyDc//kxdklDqOwWYFtv5w/51mMl6ZJW0gKhkEhCnUNQXGcjbPc47irz8OJs3E4PeGI/k7j+9ZdLJG3cc9XEKtLN3r7Nf7p5F+kO1U3nS7jSBtaLJqZVCvnSzEgjON8DBb+WrTeXAArMebuKrLdxQ6XlSBtUioussx2046HsD/ERUFGOeorctTepP3dJt89PMkeSrpp2uLi5nk0223kk025TS4I0AYZcD6hh3rXvheH/6RZ+JnPgrjP7G+j/w01ROWPh7cXmn7TD9jsFIb7N92Wcg5HiYwUTOMg7nHTow2GOMKAqgAAAAAYAA2AAHQVcUYNXb0vy6FBXlFtRi7259T9UpSpznFKUoBSlKAUpSgFKUoBSlKAUpSgPK5tkkRkkVXRgQysAysD1BB2IqlT/BThbMT4DqCc6VlkC/QatvpV6pQGJ81cuNwiXWis3D3PlYZY2zN+ByTkxk5IJ9cdesnwvigIG4IPQjcY+datNCrqVdQysCCrDIIOxBB2I9qy/jvwgeEtLwqbw87m2l80RPXCE7p9fzArgr4TO80Ny2w3tDLH3dXVcnzRm/H+FyQ8TxbgZuG1RAjynxfvg+ytlj6DFaVwLgcdtEETduryEeaRj1Zj139Ow2qmSc0S2rhL+2lt3GQGK5U9joPp/CW+dSEfxCt8D/ABV+oIP1GNq5aqq2Scf6dlJUndxmrck9LeZI8ycmQ3ALriKbtIo2Y+jr+Me/X39Y7lPhklo0zSmMtJ4agRkkYTXk7gbkkVyT8+JIwjgEk0jHCpGhJY9cDYZ6fpUha8h8WvTiQLYwnGSWDSlT6BD1x2JT60hSrTWW1l3mJ1MNS4nK76L1Yj+OcySSSi0s1aW5fyjRuEPc+mR1ydl6k7YrUPhtyEvDLchiHuJiGmcdMjOFXO5UZO56kk98Dt5P5EteGx6YEy7DDyvvI/zPZf3RgfXerFVlRoxpKyKfEYmVeV3tyQpSlTnMKUpQClKUApSlAKUpQClKUApSlAKUpQClKUAqm84fFWzsCY2Yyzj/AEosMVP75JCp22Jzv0qP+L3PrWMCwW5/7m4yFI6xx9C4/eJ8q++T+GsKisQgbx8pIVZvPtqyCcqT9/J9Mmo51FEmpUXUZb+K8/8AE57Q3Mk8SxO2BAsCMrebThvEDEr12OelV6Hke4uB4o8ICRVkXSAqHXklQEGF07dBjevNbqeW0jiWNNEeg/e87FDnIHQA77da8bXiEoGYFuVVhkiF3C++2nA39KxWzO3uhhsiu63XT0kSv/RrjhLwXiNE0iF9n3XLDQFCkhn2ZunTGdqm7P4p8VEbXjTQvGr4MLRgAgEKdJUBh166u3eqdJcY88pKvjYyLJK5PpmTSB+eK97cTPZGJfDC4yRk6j5tf8IOe1KN0mqhjEZW06XpG28ofGW2vJFglRraZ9lDnUjk9ArgDc+jAZ6DJrQK+T5uFIYfFJJ1KDn5gAAD16DFbT8IeeHuY2sron7TbgEFtzJFsASe7qSAT3yp65rFOqpm9fDypWvzNHpSlTHOKUpQClKUApSlAKUpQClKUApSlAKUpQCo7mDj8NlbvcTtpRB9WPZVHdidgKkCawLmvm5uI3SXATXaWznwoTsZcZDSkft5+6rdlwcZNRVaipxuS0aMqsssUV+8vpr67lvJTom1KUjYHEcePIpB6oV798k9TUxxTnSCS3eCWJg7I4KbFVxGzB0buMgAdDv7VJcyRw3NsLmNxqQeSRevXdHHUjPVTuD6d8v4ncMzZYAEKwJG4OxHzHU9fWqeko42SnNNOL8Gn+vXjaVLUaSUf4/768J6y4RIiqDcwxhlU5b7wDDOwJAPzqz2LW8USxrLFpQY3dc/M79Sd64OEW6SXEwdFbSIQNSg48pO2QcVZ4uDxN/pR7dPIufptXrqdNR1ieRrVXLSRDS8Rttw00BHcF1IP61XmtLRchbttBIGhMN949NSgkL+uO9Xx+HKuwRR8lA/t/7mormiHNnOB2TO3TyEMP6VmpDMru2hrSqZXZX19dCI5ee3hnkD5aRbgLBCOg8QoNSjpqGrudgCRuc158Y4y1rxIXlsNX2d/MfwuTtJHkdsZBPYn2qG4nlb5HDFdfhsGU4PnUrkHsduvvUzLaCRVt4UDOR5VGwVRtqc/hQep6nYZNearwVHEupf9Jevuz1eEi6+GeZ6JLxZ9D8E4xHd28dxCcxyqGX1HqD6MDkEeoNd1fP3IHOr8Gma1uwxtpGzqAyYn6FgO6HbIG/cZOQd7tLtJUWSNldHAZWU5VgehBHUVYxkpq6K2UXB2Z7UpStjUUpSgFKUoBSlKAUpSgFKUoBSlKAV84c3zQ2XFLiCBvEhJ8RlUf5Dt5nUeqjqcdM46g1t/P3Mn2Hh89yPvqulM/8AyOQi/QE5PsDWSct8u+FbCWTJmuB4kjNucP5gDn2OT6kmuTFzjGHErlh7PhN1k4O3eVDil0MF4Xxr3YD7r7YBYdm9+vrUC2WYDHoP9xAqc5h5VaItJACY+pUdU7n5r+o/Worg8ReaPO+XB+kY1UwyjK2V3+5tjnOMpZ1bn3eKL3y2uZbhv/2gf7UUVbrKQD/351TuWrgK80Z2fxWfB7q2MEeoqzRy16GHZPI1e0SlyoK5qE4lBqikX9pGH5giuo3Fc9zKFR2PRVLH5DcmsvY0T1RmvHFzFayjqYgPkVCsP6GrVw7meKGAC2i3YAvNOdIZu5O+uTG+ANIHaoLiVsRw+BsboI2+jZ/sRUJwnhBnl8IuE2zvucDsvYmqD2hh4VH8zbc9P7OnK2WKu72JDi3FBMxYsXJKrJO6nRGrHGyqNlG+wHb8Rr6S5H5cjsbKKCF/EXBfxP2zJ5iwGSApzsB2x16nMuGcsxfZzbhcI6kHuSWH3ie7Z3+g9Ktvwd4s7Wj2UxzNYSGE+8fWM/LGVHsgqLCVISTjFbHVj6MqbTbX05eupfqUpXaVopSlAKUpQClKUApSlAKUpQClfw1ifDuI8YlR5IuIASeLLHNFLEpELo7LhCUYgacEAgda0nOMFeRvCEpu0Sc+NDmeSw4eP9ecyPj9iIYP0wzH+Wve/j2/92rj5e5YmW4+13t0bqVY/DjLLpEasSWxvuTnHbYn6d3E5cA1VYuop7FxgISg7PczDm24kluFs48KrgEsTgN1OMnsMHbudqjuXOHg3DlW1pF/hq3QEnqRjb1375FenPUgNwBJnR4LFMft5P8AwBXrYRSRrBHDIwlkCnwyqsqKRl3O2oKPnuasvZ8EkpcvyV/tepJ1JQv59OhYLrhCyAahuu6sCVZf4WG4/pXmlhOv3LhsekiK/wCo0k/nXX9huVHlnjb2eHH6o+35Gua64pNDgywKwZggMUn4mOBkSBcAnvmrttbtNeu480sz0TT9d5+hZXLdbgD+GFc/+TNX6/6Gp/znkn9pG8n+xAFP1Br+XPGpI0ZzayaVBY5kj6Ab9GJr9RT3MqBlSBAwDAu7OcEAjZVUZ6d6xw7b+f5M8e+i8vwcXMcRkgkVRnK7Y9Rhh/SqZeWTJHHOHHnIKaOufn1yDt86tkttMbjwZZ9IdNSGONV1EHzKNeo5Awfkc1VL20C3EkS5MnjKqFuu56nAA3ODXDjFmaltbQs8DLLeG97PmbRy5C/gp4mNeldWP2sb/rmuWW9XhnFo72TK213F4Ez4yqSLgxs2PYAfLUe1SXC38lSb3KuhjkVWUjBDAEEehB615yhUySzHp8ZSlPhLJJzTaKgdrq3CHoxlQKc+h1YqQtrlZFDxsrqwyGUhlI9QRsRWF8Y4Bwa1ZnkVNa+bwRIxYk7gBA2d/fbB9Kv/AMHOBTWvDVWdSjSyPKsZ6xo4UKpB+6di2O2rffNXFOqqmyZSVaXu9G0XmlKVKQilKUApSlAKUpQClKUB/GYAEnYDck1hN3wpeKX1zfQPJawlhHHJCSrTvHs0p3HlPQdM4HcGtD+Lskw4Y6wB8SOiSsilmSBj/iMAu5GMA+xNZ/wTjPj3KW1pmGztEDMxXSZR0UeceVDuc9TgnbaubESko8PmdWGjFy4vIsHDWuIY3S4kWYL9xwpEjKAf8xQMFu2V6/PrDpezSkvIvhofuIfv47s5zhSf2e3c5rvj5ot2h8d3EcRkaNHk2EunbUmMkrnO+B0JqO5jtpJ57exhbQ145VnAzoiQanIweunP5HpnNVWSc5Zbbl5Tq06Mc97pa/ogH4BHccMvuJzZLCVILYZIVVWSNSwwfMTqYb7DDeu3fyry6IAWJ1yvgM532HYZ7f1x7Vbvinw6Ky4NBZwjCePBEoPU4YyEk/tEgkn1Jrj4VEK9Pg6cUvA8d7QrSk9XvdsSw4qC5njzaykbFR4i/OMhx/SrDxA4qu8ysv2SYMSBoOSu5/L9Pz6V2z7LK2n214n843JrspWH4oGYfIrn+lSnCgDDGR3jTGOnRaiZyTYt4xEZMB1lN9Pl30/TtUjy5q+zxalCN4ajSOg6ADuemNvesf8Ar6GzXB9Tz4zwZbhNDZBByrLsyMOhBqkcR5fuJby3tpZUZpmEccuMHcgDXgA5BI9a0ydMflVY4mQvEeGOe11GPp4kXrUWIgnC5PhJtTUfEkuCXMksctrOXiuYG0SaG0sGByrqRsVbGe4PyIr88W4HPKytDcSRSKNJI3Vh13AIAOe4+VTnxQtha8Rsb1cKJybac9AwOChb3GSc/uD0qqtzYguL20upHSGR5EimGT4ZwAyAqO2QRjp0PWvM1MPKM+Dbf9nr6WLjKn8xa7fo9eHcl2R8W0lLvclRIZXyHIbfXFvgqDsepznNaL8MONTPHNaXT+JPZuqeJvmSJ11xsSerYyPXYZyck5BPxT/qbWFvGX+2LN4bSRg7x5AaVW2OMDX7YbpW68n8mRcPSQI8sskzBpJZW1O5AwPkAM4HvXbQjNayZXYicHpFFgpSldJyilKUApSlAKUpQClKUArNuffhvd3U00tncRoLmONJkkyCfC1AaXUEqpU4Ix+hxWk0rDSe5lNrYyey+DLzQyG+kj8XwTDbRxZMNqMeUjOC7Zxk/PcnBElyXyFdR3cd1ftDm1hMMKxEtqZgFaViwGCVyMY79sb6NSsZI6O2xnPLXXcyv433OX4db/t3BkI9owo3H8x/KuXh82Mda5vipdhuNW0ZO0VszD+KQvnHvhR+VfqF6scKuFvvKrGvjS7iTv01LkelUXmES6ZFI1RupXyjzoSMZI/GM77bj0NXhZfL19KguK2odWU5wdtiVPX1G47V0SV1Y5YSyyuU2fjRkhMUk1uisuliNTscdTpwNJ271auB8xxSMscYlfIxqEZCqFGcszYAG2PmarvCOFxrdzLpDACMrq8xBbOd2yeoq8Wpx+X/ABj5VFTUt36sT1pQWiXf5nTcmqfzjP4bW03/AMdzG3+06v7VapJKq3PFtrtX9Vw3T0OD+hP5VtVV4MjoO1RM3njfAYLyEw3Mayxkg4ORgjoQQQVPuCOp9a8rflW0S3W2W3h8FTkRsgZc+pDA5b3O9efJvFRc2FtOPxwxk9/MFAYfRgRUzVWXR429mkYVY0VAo0qFUKFX0AHQewr2pSgFKUoBSlKAUpSgFKUoBSlKAUpSgFKUoDL/AI5creJbrfxeWW0xqI6tEWH6qxDD2LetZpDzdcOoEcaLqGzMSd1xqIHTGdgK1D4+8QePhqon3Zp0Rz+6oaQD6sq/lWTJIERVHQAVHOvOlpHmbxoQq9pbFg4PzmJCscqFHbSoZfMjMR9CvyOfnUvdnY1m18S3mGzZyCOoI6HPXb2q+WF941tHIcZdckDcZ6EfnVhhK7qq0tysxuGVFpx2ZC2B/wC9m/gix+tWyJtqqVo2L6UHvFGfoCf+a9+c7/TCsKkAzHBydwq7np2JAH1NT51CDl4/chdN1KkYrml9jxn5zldiYIhoCkgyZBc5O66Tgdjg7n2ri4hx+adEtvD0TTMsecgIdZ0jcny52znoCa87AgABQBjsPz/rXbwiwWbiNjCwyrzqWwN2EfnAPt1H1NU8cZUlPLyZbvB0oRulqj6A5R5eFjZw2qsW8JTlj+JmJdj7DUWwOwxUxSlSmBSlKAUpSgFKUoBSlKAUpSgFKUoBSlKAUpX8agMy+PPEovsK2xYGd5Y3SMbsQpOpiBuFwSM9yaxORJ8ZMU2B3MbY9euKkLHiLyXM8srmWRnwZDuWAJAx6LjGAOgAq/8AL12SynepYYeNVXbIamJlRdkjJmuwRWh8tRkWUOTuVJHsCSQPyIq3cd5NtbsHxIwHI2kTCyD6gYb5MCKqN1wjiFmulBFcwr5V/wBOQKNhkZAP5mpqNL3Em9yCvX+Iils+8h844lj9qH88HP8AaoznS5zc6dvJGo9NyS2/r17eted3xSX7YkpgKuFxoJ67MM5x036+1WDhXLR4hMJLttKgABItjjc4LHPfPT8xWJfMi4x6mYfKkpy6FOh4jpxvUnwzjctvc290YpMQSK5ypXUvRhkjAypIzWxcM5etrZcQwon72Mufmxyx/OqXzlEGc4GxBB+uaiWDUeK+pL8dneW2hunBuKpcwRXEWdEqK652OGGdx2Pauysc+EvxGjgROGXf+GyMVgkP3XV2JCsfwnJwD0IwNiN9jqInFKUoBSlKAUpSgFKUoBSlKAUpSgFKUoBVF+MvMTWnDH8M4edhCCOoDAlyPfQGGe2oVdL26WKN5G+7GrOfkoLH9BXyrzHzZLxG5M9w+B/pxk+WNOwUHv6nuR8gNWzPefzhl+qKNELyHGSdQQE9/XbsKtnDOeootIktZU3ABRlk3+Wxqqx3kY21p6feH/Ned1dpmM61OH3ww7grn86zHEVFscsqcZvVGycG5strk6YpV1/sNlH/ANrYJ+ma5+Z0cp5em/8AesX4oVJDBlz7EZ/SpzhnxGuEi8KbMyYwrH74+Z/H9d/euunik+1oQSwrteBzcYmP2iNfxLqJ/mHT9Kv3JMQI3O9Zne8RDzrIsbDrnOAXJGP0GK7ory8kysP+GMfhYBj/ADE/0xWixEINtsmlh5TikjYOLcx21ttPMiHGdJOWI9lXLfpVF43zzayAmOKdx+0VCL+ZJP6VVIOS71zkQO5PoysT/wCeSalYeUL1Rg2Nyf5AQf1xUUsdfstGfg1He7Iri83jJjwcdwdYJHr23BHvW6fDL4ixXkMVtI5F3HGA6uMGQqMFkOcPtue/U4xWODl27hRVltZwQO4X3x+KuJTNb3ENwsbxtFLGwYkY+8Bjyt0PQj0JrnVdTlq0TxhJK1tD6tpQUqY2FKUoBSlKAUpSgFKUoBSlKAUpSgOXitgJ4JYScCWN4yfQOpXP61jNtyJxG1RIWs0uVj2DxSpuMk50y6SOprcKVHUpxqK0jaMnHYzOy43PBGI5OEXp07+RYpAfyfFcfEOYfEGkcGvg3b/tk+u4NaxTFQPB0mrfk295K9zE04Fez7xcNaPPedo4QPoMt+lftvhHxKUeeaziz2XxHx9SoFbTSt4YanDZB1JMxO9+AdydBS8hYjc6omQA+2GbP1xXpafBW/Q+W8tl9xEx/rW0UqVwi9GjXMzLeHcjcXtm1xz2M2O0iOmfqg2qSlm40mB9ispPdLhgP/MA1oFKj+Hpf8mc8upl/E+CcYuVybeyiOOjTuxHt5Ux+tQ0Xwh4jPIq3U1rHDqBfwdTOQpBwoZQMnHUnb36VtNKQw9KDvFBzk1a4pSlTmgpSlAKUpQClKUApSlAKUpQClKUApSlAKUpQClKUApSlAKUpQClKUApSlAKUpQClKUApSlA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5370" name="AutoShape 10" descr="data:image/jpeg;base64,/9j/4AAQSkZJRgABAQAAAQABAAD/2wCEAAkGBhQSERUSEhQUFRUUFhcXGBgWGCAXGRcXFhsYFhscGh4YHSYeGBklGx8XHy8gIycqLS0sGCAxNTIqNSYrLCkBCQoKDgwOGg8PGikkHyUvLCwvLCwsLCwqLTYsKikwLCwsNCwpLykvLSwtLzAqKSksLCwpLCwsLDQsLC0pLyw0Kf/AABEIAQUAwQMBIgACEQEDEQH/xAAcAAEAAwEBAQEBAAAAAAAAAAAABQYHBAMIAgH/xABAEAACAQMCBAQDBQYFBAEFAAABAgMABBESIQUGMUETIlFhB3GBFDJCkaFSYnKCscEjM0OS0RUkovBTCBY0Y7L/xAAaAQEAAgMBAAAAAAAAAAAAAAAAAwUBAgQG/8QAMBEAAgECBAMFCQEBAQAAAAAAAAECAxEEEiExIkFRMmFxkfAFExQjgbHB0eGhUkL/2gAMAwEAAhEDEQA/ANxpSlAKUpQFW545na18CKOSKF7l2Xx5/wDKhRFLuxyQGfGyqSMk+1QNp8RfBPmvLXiEI++0OI7mMDq/hBiJ4x1JQAgb4NaDdWaSDTIiuuQcMoYZHQ4PeuLjHLVtdJouIY5BjAyvmX+Fh5kPupBoDvt7hZEV0YMrgMrKchlIyCD3BFelQ/KvATZW4ttetI2YREjzCInUqsc+YrkjIxkAbVMUApVX5y5ntoE8OS/Fo+QTo0SS6cHYIyuRnbfTWD82czO0uq14hxCdMn/NLRY9wUYAj+Raw3Yyk2fT7MAMk4A3OaxznH40F5vslg6xJq0vdv5gqj7zRrvkAZwxznYAbg1mf/3dfGGSL7VcNHKpR0kcvkHqAXyQD0OCMjIqIFtv6gDb3NaOaJVSZt1z8fbdNCQW9xcdF1uVjLnpkAAlmPpgbnpV95W41c3KM9zZvafd0h5FctnOchQCmNtmAO/tXzdylzJJYTmdIIZZMaVMuT4Y76NLDBPTPp8zWkcO/wDqBYH/ALmyIHdoZNRH8rgf/wBVlSRq4PobLSq5yz8QrK/wIJh4mM+E/kkH8p+981yKsdbkZm/GOYLy+uJIrKGdrOFijywSpC08i/eVZXbKRqdiYwSSD5lFSPKHCbuK5J8KS3tfDYNFNdG7LSZGlo8kmLA1Z8xByNsjNXVIwBgAAewx13r9UApSlAKUpQClKUApSlAKUpQCqzzVzoLQsiRiSRIjPIWfw44ogSoZ2wxyzAhUVSWIPTrVmqs8R5DhmuzcvJLhjC0kII8KR7fJiLjTqIXJOnOCQMjbcDw4NxrikkKSy2VuusZKfaGWQA9CVMRUHH4S2fl0q20qE5v5si4fbNPLufuog+9I56KP6k9gCaA/PNfOltw6MSXL4LZ0RqNUjkfsr6e5wB61iPM3xcvrwlYm+yQnosZ/xGH70nUfy4+tVbjPF5ryd7m4bVI/+1F7Ko7KP+T1JJ5FNQSqdDqp0VvI/cUIG+NzuSdyT7nua9IbZpHEcStI7dFUZPzPYD3O1dfA+DyXcoii2xgu5GVRT8urHsv9s1pdvwE2cAislXXI2JJpSCQMbuR+M9lQYAPXvnlnUUXrudsYOS0WnrYqdl8MZnVvEmijkC5EYHiEZ6ayCMA4P3Qfriumz+EkpAMlyFPcJHqx1zgkjO+MHFXPhPDIbfJHmkfeSV/NJIf3m9PRRgDsKlE4uoHUVzvEPk/8Jvhna9tfEoHE/hfFFCzrLcsyjPlRHJ+SAKTjrgHOBtmqld8KkijWU6XhY4WaPJQn0bPmjbthh1261tMvE1buK4BwaLxXkAx4qlZU28OXOMM6kYL9Rq2Jzvmka/XUPDyVmtDE5ogSD0I3BGxB+Y71feTvjJc2pEd3quoOmr/WQeuf9Uezb+/aoPnXlT7G4eLPgOcAE5Mb9dOe6nfBPyPYmtV206ml1scdWmm7Nan1lwXjcN3Cs9vIskbdCOx7gg7qw7g7iuTmCwu5tK2tylsMNqfwRM5O2kLqYKBjVnIJ6Yr525N50m4bP4kXmRiPFiJwsgHcfsuOzfQ5FfRvLXMsN/brcW7ZVtiDsyMOqsOzD+4IyCDXVGSkcM4OLKKlpfWcyxXN/MDK2mC5OmS2kc7iKaJ1zC5/CVkw3QEHY3XlLjrXUBeRVWSOWWGTQcoXhYoWQncocZGdx03xmpO9so5kaOVFkRhhlcBlI67g7Gv5YcPjgjWKFEjjXZUQBVHfYD33rY0OilKUApSlAKUpQClKUApSlAfxmwMnYCvmH4k87niF4zqSYIcpCOwXO8h/ecjP8IA7Vu/xN4mbfhV1Ipwxj0L85SI9vfzZrGfiXywnDbawtVALESzTOPxy/wCGv+1clV9AfUnOkjeGjKVEDjfr/SvQISQqjLMQqj1JOBXikmwzU7yXbeJeJ6Rq0n1GEX9Wz9K5pvKnJnfTWdqK5mm8q8EW2hWNdz1Zu7sepP8A7sMV68dWcqBbhdTEDUx2Re7Y/EemF996krVcCvbTVVdt3ZbOy0WiK1YcMuAW8WRJBtpITQffPmIIr3urbw43kc4VFZiTvgKCe1WFIc16Lan2rGS7uzPxOVWT/JU7Hhr3FtGzl4WkRGYISrLkZIBIyMjb1GalOEcBjtgRGZMNjZpGcDHcBydJPf1qYNqa/MkRA39f7VvqrpbETqKbTbuyI47wxZ4Xif7rrjPoexHuDg/SsPuIWjZo3GGRijfNTj8u/wBa32cbVkvxL4f4dyso6TJv/FHhSfqpT8qmwsuJxIcVHgzrkVcvVn+GPOrcPvAXP/bzERzeg/Zk+a7k/u6vaqfqq7/CSGK4vJLK4QPFdQsCp7PF50ZT1DBfEwRvuatIqzKibuj6WBzX9rl4Xw9YIY4VLFYkVAWOWIQBRk4GTgV1VKQClDSgFKUoBSlKAUpSgFKUoDk4rwqK5iMM6B42Kkqc4JRg46EH7wBrJPjjwl7m7gSMf5VpdTsf3Y8MfzIA+bVs1c03DYnfW0aF9DR6iBq8NiCy566SQDj2rDRlHx2JKuXwvGbiU+ka/q2f7CpH4hfCxeHWccyuGcTSI+/3o2Y+EwU9Co0qwHdvbNRPwzmxPKPWMfow/wCf1rkxC+XI78G71o+uTNggG1SAiCrk1HW75ANezSE1VxehZ1IuTsRPNHNi2kY6GSQ6Y1JIXsC7kDyxrkFjUdf3sFvoFxxmU3Dk6vs4jkgix+3GFYiPOBljk+2+IU3AuLi4uGwyAmCPO48KPZzv2Z9R+gqDfmXw4z4UCxgoXjO2CoZQSyqBgYOQM74rqpztwqN2R1MKpRU5TyrXlf6/UvnKvOvjSNA7q7rkpIqNGk6DcsquAVYbal39Rt0tzSB0rHpLyZiEbSJ4/wDFt5FBCuyblcE7Ejykdw3tWlcJ4ms8CTJ92QBsemxyD7g5B+VRSfNGJ0MjUb69dvFP1s0e0orO/ijBqt437xygfR1I/qFrRJjtVD+II/7OT2aPH+9RUdJ2qxOicc1Gd+hnnBOX57x2jt01ukTykZ/CmM49SSQAO5IrR+SeRZVi4TxK3Ri/2hhOBsfBeR1D742CZB9Qy+lcnwruJuHJJevbB4ZVUMwfEqRLlmdExh13BIJBIXIrfra4WRFdCGV1DKR0KsMgj6VeRaezPOzUluj0pSlbkYpSlAKUpQClKUApSlAKUpQClKUBhd7ZJeXnELq7jkuPBuGtoolySkce3lUMvqD19T1NVvhSW0V+PszSKGEiPFICGQqA3fqMg7ZyCK0HnCA8OvZZ2B+y3rKxfG0NwBpIf0VwAQ3rms/ueA/Zw80cniKJBMBgZOknI1g75QuPfNVlZvNKMr67dC6wkE4xnBLTV9Vb9mlcMmyuK6bqXSjsPwozD6Amq/wW/BwQcqwBB9QcYNWCZNaMo/GpX/cCKr4vqWdeGV6GTxcSWOyjj31PFgADLFnUk4A36nNflLq1eOISAFkQDTpYlcAAhgo6ZHQ7VycsSnxCGGWSEKO26Nhh7b4rrn43HFKS0TrIRvh1OfQkB8H2JFdUoWk4pO++j6mKdVOnGcnFR7Nmm1p+e46uJXalIZUYELNHgj3JVh7bEirXyDc//kxdklDqOwWYFtv5w/51mMl6ZJW0gKhkEhCnUNQXGcjbPc47irz8OJs3E4PeGI/k7j+9ZdLJG3cc9XEKtLN3r7Nf7p5F+kO1U3nS7jSBtaLJqZVCvnSzEgjON8DBb+WrTeXAArMebuKrLdxQ6XlSBtUioussx2046HsD/ERUFGOeorctTepP3dJt89PMkeSrpp2uLi5nk0223kk025TS4I0AYZcD6hh3rXvheH/6RZ+JnPgrjP7G+j/w01ROWPh7cXmn7TD9jsFIb7N92Wcg5HiYwUTOMg7nHTow2GOMKAqgAAAAAYAA2AAHQVcUYNXb0vy6FBXlFtRi7259T9UpSpznFKUoBSlKAUpSgFKUoBSlKAUpSgPK5tkkRkkVXRgQysAysD1BB2IqlT/BThbMT4DqCc6VlkC/QatvpV6pQGJ81cuNwiXWis3D3PlYZY2zN+ByTkxk5IJ9cdesnwvigIG4IPQjcY+datNCrqVdQysCCrDIIOxBB2I9qy/jvwgeEtLwqbw87m2l80RPXCE7p9fzArgr4TO80Ny2w3tDLH3dXVcnzRm/H+FyQ8TxbgZuG1RAjynxfvg+ytlj6DFaVwLgcdtEETduryEeaRj1Zj139Ow2qmSc0S2rhL+2lt3GQGK5U9joPp/CW+dSEfxCt8D/ABV+oIP1GNq5aqq2Scf6dlJUndxmrck9LeZI8ycmQ3ALriKbtIo2Y+jr+Me/X39Y7lPhklo0zSmMtJ4agRkkYTXk7gbkkVyT8+JIwjgEk0jHCpGhJY9cDYZ6fpUha8h8WvTiQLYwnGSWDSlT6BD1x2JT60hSrTWW1l3mJ1MNS4nK76L1Yj+OcySSSi0s1aW5fyjRuEPc+mR1ydl6k7YrUPhtyEvDLchiHuJiGmcdMjOFXO5UZO56kk98Dt5P5EteGx6YEy7DDyvvI/zPZf3RgfXerFVlRoxpKyKfEYmVeV3tyQpSlTnMKUpQClKUApSlAKUpQClKUApSlAKUpQClKUAqm84fFWzsCY2Yyzj/AEosMVP75JCp22Jzv0qP+L3PrWMCwW5/7m4yFI6xx9C4/eJ8q++T+GsKisQgbx8pIVZvPtqyCcqT9/J9Mmo51FEmpUXUZb+K8/8AE57Q3Mk8SxO2BAsCMrebThvEDEr12OelV6Hke4uB4o8ICRVkXSAqHXklQEGF07dBjevNbqeW0jiWNNEeg/e87FDnIHQA77da8bXiEoGYFuVVhkiF3C++2nA39KxWzO3uhhsiu63XT0kSv/RrjhLwXiNE0iF9n3XLDQFCkhn2ZunTGdqm7P4p8VEbXjTQvGr4MLRgAgEKdJUBh166u3eqdJcY88pKvjYyLJK5PpmTSB+eK97cTPZGJfDC4yRk6j5tf8IOe1KN0mqhjEZW06XpG28ofGW2vJFglRraZ9lDnUjk9ArgDc+jAZ6DJrQK+T5uFIYfFJJ1KDn5gAAD16DFbT8IeeHuY2sron7TbgEFtzJFsASe7qSAT3yp65rFOqpm9fDypWvzNHpSlTHOKUpQClKUApSlAKUpQClKUApSlAKUpQCo7mDj8NlbvcTtpRB9WPZVHdidgKkCawLmvm5uI3SXATXaWznwoTsZcZDSkft5+6rdlwcZNRVaipxuS0aMqsssUV+8vpr67lvJTom1KUjYHEcePIpB6oV798k9TUxxTnSCS3eCWJg7I4KbFVxGzB0buMgAdDv7VJcyRw3NsLmNxqQeSRevXdHHUjPVTuD6d8v4ncMzZYAEKwJG4OxHzHU9fWqeko42SnNNOL8Gn+vXjaVLUaSUf4/768J6y4RIiqDcwxhlU5b7wDDOwJAPzqz2LW8USxrLFpQY3dc/M79Sd64OEW6SXEwdFbSIQNSg48pO2QcVZ4uDxN/pR7dPIufptXrqdNR1ieRrVXLSRDS8Rttw00BHcF1IP61XmtLRchbttBIGhMN949NSgkL+uO9Xx+HKuwRR8lA/t/7mormiHNnOB2TO3TyEMP6VmpDMru2hrSqZXZX19dCI5ee3hnkD5aRbgLBCOg8QoNSjpqGrudgCRuc158Y4y1rxIXlsNX2d/MfwuTtJHkdsZBPYn2qG4nlb5HDFdfhsGU4PnUrkHsduvvUzLaCRVt4UDOR5VGwVRtqc/hQep6nYZNearwVHEupf9Jevuz1eEi6+GeZ6JLxZ9D8E4xHd28dxCcxyqGX1HqD6MDkEeoNd1fP3IHOr8Gma1uwxtpGzqAyYn6FgO6HbIG/cZOQd7tLtJUWSNldHAZWU5VgehBHUVYxkpq6K2UXB2Z7UpStjUUpSgFKUoBSlKAUpSgFKUoBSlKAV84c3zQ2XFLiCBvEhJ8RlUf5Dt5nUeqjqcdM46g1t/P3Mn2Hh89yPvqulM/8AyOQi/QE5PsDWSct8u+FbCWTJmuB4kjNucP5gDn2OT6kmuTFzjGHErlh7PhN1k4O3eVDil0MF4Xxr3YD7r7YBYdm9+vrUC2WYDHoP9xAqc5h5VaItJACY+pUdU7n5r+o/Worg8ReaPO+XB+kY1UwyjK2V3+5tjnOMpZ1bn3eKL3y2uZbhv/2gf7UUVbrKQD/351TuWrgK80Z2fxWfB7q2MEeoqzRy16GHZPI1e0SlyoK5qE4lBqikX9pGH5giuo3Fc9zKFR2PRVLH5DcmsvY0T1RmvHFzFayjqYgPkVCsP6GrVw7meKGAC2i3YAvNOdIZu5O+uTG+ANIHaoLiVsRw+BsboI2+jZ/sRUJwnhBnl8IuE2zvucDsvYmqD2hh4VH8zbc9P7OnK2WKu72JDi3FBMxYsXJKrJO6nRGrHGyqNlG+wHb8Rr6S5H5cjsbKKCF/EXBfxP2zJ5iwGSApzsB2x16nMuGcsxfZzbhcI6kHuSWH3ie7Z3+g9Ktvwd4s7Wj2UxzNYSGE+8fWM/LGVHsgqLCVISTjFbHVj6MqbTbX05eupfqUpXaVopSlAKUpQClKUApSlAKUpQClfw1ifDuI8YlR5IuIASeLLHNFLEpELo7LhCUYgacEAgda0nOMFeRvCEpu0Sc+NDmeSw4eP9ecyPj9iIYP0wzH+Wve/j2/92rj5e5YmW4+13t0bqVY/DjLLpEasSWxvuTnHbYn6d3E5cA1VYuop7FxgISg7PczDm24kluFs48KrgEsTgN1OMnsMHbudqjuXOHg3DlW1pF/hq3QEnqRjb1375FenPUgNwBJnR4LFMft5P8AwBXrYRSRrBHDIwlkCnwyqsqKRl3O2oKPnuasvZ8EkpcvyV/tepJ1JQv59OhYLrhCyAahuu6sCVZf4WG4/pXmlhOv3LhsekiK/wCo0k/nXX9huVHlnjb2eHH6o+35Gua64pNDgywKwZggMUn4mOBkSBcAnvmrttbtNeu480sz0TT9d5+hZXLdbgD+GFc/+TNX6/6Gp/znkn9pG8n+xAFP1Br+XPGpI0ZzayaVBY5kj6Ab9GJr9RT3MqBlSBAwDAu7OcEAjZVUZ6d6xw7b+f5M8e+i8vwcXMcRkgkVRnK7Y9Rhh/SqZeWTJHHOHHnIKaOufn1yDt86tkttMbjwZZ9IdNSGONV1EHzKNeo5Awfkc1VL20C3EkS5MnjKqFuu56nAA3ODXDjFmaltbQs8DLLeG97PmbRy5C/gp4mNeldWP2sb/rmuWW9XhnFo72TK213F4Ez4yqSLgxs2PYAfLUe1SXC38lSb3KuhjkVWUjBDAEEehB615yhUySzHp8ZSlPhLJJzTaKgdrq3CHoxlQKc+h1YqQtrlZFDxsrqwyGUhlI9QRsRWF8Y4Bwa1ZnkVNa+bwRIxYk7gBA2d/fbB9Kv/AMHOBTWvDVWdSjSyPKsZ6xo4UKpB+6di2O2rffNXFOqqmyZSVaXu9G0XmlKVKQilKUApSlAKUpQClKUB/GYAEnYDck1hN3wpeKX1zfQPJawlhHHJCSrTvHs0p3HlPQdM4HcGtD+Lskw4Y6wB8SOiSsilmSBj/iMAu5GMA+xNZ/wTjPj3KW1pmGztEDMxXSZR0UeceVDuc9TgnbaubESko8PmdWGjFy4vIsHDWuIY3S4kWYL9xwpEjKAf8xQMFu2V6/PrDpezSkvIvhofuIfv47s5zhSf2e3c5rvj5ot2h8d3EcRkaNHk2EunbUmMkrnO+B0JqO5jtpJ57exhbQ145VnAzoiQanIweunP5HpnNVWSc5Zbbl5Tq06Mc97pa/ogH4BHccMvuJzZLCVILYZIVVWSNSwwfMTqYb7DDeu3fyry6IAWJ1yvgM532HYZ7f1x7Vbvinw6Ky4NBZwjCePBEoPU4YyEk/tEgkn1Jrj4VEK9Pg6cUvA8d7QrSk9XvdsSw4qC5njzaykbFR4i/OMhx/SrDxA4qu8ysv2SYMSBoOSu5/L9Pz6V2z7LK2n214n843JrspWH4oGYfIrn+lSnCgDDGR3jTGOnRaiZyTYt4xEZMB1lN9Pl30/TtUjy5q+zxalCN4ajSOg6ADuemNvesf8Ar6GzXB9Tz4zwZbhNDZBByrLsyMOhBqkcR5fuJby3tpZUZpmEccuMHcgDXgA5BI9a0ydMflVY4mQvEeGOe11GPp4kXrUWIgnC5PhJtTUfEkuCXMksctrOXiuYG0SaG0sGByrqRsVbGe4PyIr88W4HPKytDcSRSKNJI3Vh13AIAOe4+VTnxQtha8Rsb1cKJybac9AwOChb3GSc/uD0qqtzYguL20upHSGR5EimGT4ZwAyAqO2QRjp0PWvM1MPKM+Dbf9nr6WLjKn8xa7fo9eHcl2R8W0lLvclRIZXyHIbfXFvgqDsepznNaL8MONTPHNaXT+JPZuqeJvmSJ11xsSerYyPXYZyck5BPxT/qbWFvGX+2LN4bSRg7x5AaVW2OMDX7YbpW68n8mRcPSQI8sskzBpJZW1O5AwPkAM4HvXbQjNayZXYicHpFFgpSldJyilKUApSlAKUpQClKUArNuffhvd3U00tncRoLmONJkkyCfC1AaXUEqpU4Ix+hxWk0rDSe5lNrYyey+DLzQyG+kj8XwTDbRxZMNqMeUjOC7Zxk/PcnBElyXyFdR3cd1ftDm1hMMKxEtqZgFaViwGCVyMY79sb6NSsZI6O2xnPLXXcyv433OX4db/t3BkI9owo3H8x/KuXh82Mda5vipdhuNW0ZO0VszD+KQvnHvhR+VfqF6scKuFvvKrGvjS7iTv01LkelUXmES6ZFI1RupXyjzoSMZI/GM77bj0NXhZfL19KguK2odWU5wdtiVPX1G47V0SV1Y5YSyyuU2fjRkhMUk1uisuliNTscdTpwNJ271auB8xxSMscYlfIxqEZCqFGcszYAG2PmarvCOFxrdzLpDACMrq8xBbOd2yeoq8Wpx+X/ABj5VFTUt36sT1pQWiXf5nTcmqfzjP4bW03/AMdzG3+06v7VapJKq3PFtrtX9Vw3T0OD+hP5VtVV4MjoO1RM3njfAYLyEw3Mayxkg4ORgjoQQQVPuCOp9a8rflW0S3W2W3h8FTkRsgZc+pDA5b3O9efJvFRc2FtOPxwxk9/MFAYfRgRUzVWXR429mkYVY0VAo0qFUKFX0AHQewr2pSgFKUoBSlKAUpSgFKUoBSlKAUpSgFKUoDL/AI5creJbrfxeWW0xqI6tEWH6qxDD2LetZpDzdcOoEcaLqGzMSd1xqIHTGdgK1D4+8QePhqon3Zp0Rz+6oaQD6sq/lWTJIERVHQAVHOvOlpHmbxoQq9pbFg4PzmJCscqFHbSoZfMjMR9CvyOfnUvdnY1m18S3mGzZyCOoI6HPXb2q+WF941tHIcZdckDcZ6EfnVhhK7qq0tysxuGVFpx2ZC2B/wC9m/gix+tWyJtqqVo2L6UHvFGfoCf+a9+c7/TCsKkAzHBydwq7np2JAH1NT51CDl4/chdN1KkYrml9jxn5zldiYIhoCkgyZBc5O66Tgdjg7n2ri4hx+adEtvD0TTMsecgIdZ0jcny52znoCa87AgABQBjsPz/rXbwiwWbiNjCwyrzqWwN2EfnAPt1H1NU8cZUlPLyZbvB0oRulqj6A5R5eFjZw2qsW8JTlj+JmJdj7DUWwOwxUxSlSmBSlKAUpSgFKUoBSlKAUpSgFKUoBSlKAUpX8agMy+PPEovsK2xYGd5Y3SMbsQpOpiBuFwSM9yaxORJ8ZMU2B3MbY9euKkLHiLyXM8srmWRnwZDuWAJAx6LjGAOgAq/8AL12SynepYYeNVXbIamJlRdkjJmuwRWh8tRkWUOTuVJHsCSQPyIq3cd5NtbsHxIwHI2kTCyD6gYb5MCKqN1wjiFmulBFcwr5V/wBOQKNhkZAP5mpqNL3Em9yCvX+Iils+8h844lj9qH88HP8AaoznS5zc6dvJGo9NyS2/r17eted3xSX7YkpgKuFxoJ67MM5x036+1WDhXLR4hMJLttKgABItjjc4LHPfPT8xWJfMi4x6mYfKkpy6FOh4jpxvUnwzjctvc290YpMQSK5ypXUvRhkjAypIzWxcM5etrZcQwon72Mufmxyx/OqXzlEGc4GxBB+uaiWDUeK+pL8dneW2hunBuKpcwRXEWdEqK652OGGdx2Pauysc+EvxGjgROGXf+GyMVgkP3XV2JCsfwnJwD0IwNiN9jqInFKUoBSlKAUpSgFKUoBSlKAUpSgFKUoBVF+MvMTWnDH8M4edhCCOoDAlyPfQGGe2oVdL26WKN5G+7GrOfkoLH9BXyrzHzZLxG5M9w+B/pxk+WNOwUHv6nuR8gNWzPefzhl+qKNELyHGSdQQE9/XbsKtnDOeootIktZU3ABRlk3+Wxqqx3kY21p6feH/Ned1dpmM61OH3ww7grn86zHEVFscsqcZvVGycG5strk6YpV1/sNlH/ANrYJ+ma5+Z0cp5em/8AesX4oVJDBlz7EZ/SpzhnxGuEi8KbMyYwrH74+Z/H9d/euunik+1oQSwrteBzcYmP2iNfxLqJ/mHT9Kv3JMQI3O9Zne8RDzrIsbDrnOAXJGP0GK7ory8kysP+GMfhYBj/ADE/0xWixEINtsmlh5TikjYOLcx21ttPMiHGdJOWI9lXLfpVF43zzayAmOKdx+0VCL+ZJP6VVIOS71zkQO5PoysT/wCeSalYeUL1Rg2Nyf5AQf1xUUsdfstGfg1He7Iri83jJjwcdwdYJHr23BHvW6fDL4ixXkMVtI5F3HGA6uMGQqMFkOcPtue/U4xWODl27hRVltZwQO4X3x+KuJTNb3ENwsbxtFLGwYkY+8Bjyt0PQj0JrnVdTlq0TxhJK1tD6tpQUqY2FKUoBSlKAUpSgFKUoBSlKAUpSgOXitgJ4JYScCWN4yfQOpXP61jNtyJxG1RIWs0uVj2DxSpuMk50y6SOprcKVHUpxqK0jaMnHYzOy43PBGI5OEXp07+RYpAfyfFcfEOYfEGkcGvg3b/tk+u4NaxTFQPB0mrfk295K9zE04Fez7xcNaPPedo4QPoMt+lftvhHxKUeeaziz2XxHx9SoFbTSt4YanDZB1JMxO9+AdydBS8hYjc6omQA+2GbP1xXpafBW/Q+W8tl9xEx/rW0UqVwi9GjXMzLeHcjcXtm1xz2M2O0iOmfqg2qSlm40mB9ispPdLhgP/MA1oFKj+Hpf8mc8upl/E+CcYuVybeyiOOjTuxHt5Ux+tQ0Xwh4jPIq3U1rHDqBfwdTOQpBwoZQMnHUnb36VtNKQw9KDvFBzk1a4pSlTmgpSlAKUpQClKUApSlAKUpQClKUApSlAKUpQClKUApSlAKUpQClKUApSlAKUpQClKUApSlA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5372" name="AutoShape 12" descr="data:image/jpeg;base64,/9j/4AAQSkZJRgABAQAAAQABAAD/2wCEAAkGBhQSERUSEhQUFRUUFhcXGBgWGCAXGRcXFhsYFhscGh4YHSYeGBklGx8XHy8gIycqLS0sGCAxNTIqNSYrLCkBCQoKDgwOGg8PGikkHyUvLCwvLCwsLCwqLTYsKikwLCwsNCwpLykvLSwtLzAqKSksLCwpLCwsLDQsLC0pLyw0Kf/AABEIAQUAwQMBIgACEQEDEQH/xAAcAAEAAwEBAQEBAAAAAAAAAAAABQYHBAMIAgH/xABAEAACAQMCBAQDBQYFBAEFAAABAgMABBESIQUGMUETIlFhB3GBFDJCkaFSYnKCscEjM0OS0RUkovBTCBY0Y7L/xAAaAQEAAgMBAAAAAAAAAAAAAAAAAwUBAgQG/8QAMBEAAgECBAMFCQEBAQAAAAAAAAECAxEEEiExIkFRMmFxkfAFExQjgbHB0eGhUkL/2gAMAwEAAhEDEQA/ANxpSlAKUpQFW545na18CKOSKF7l2Xx5/wDKhRFLuxyQGfGyqSMk+1QNp8RfBPmvLXiEI++0OI7mMDq/hBiJ4x1JQAgb4NaDdWaSDTIiuuQcMoYZHQ4PeuLjHLVtdJouIY5BjAyvmX+Fh5kPupBoDvt7hZEV0YMrgMrKchlIyCD3BFelQ/KvATZW4ttetI2YREjzCInUqsc+YrkjIxkAbVMUApVX5y5ntoE8OS/Fo+QTo0SS6cHYIyuRnbfTWD82czO0uq14hxCdMn/NLRY9wUYAj+Raw3Yyk2fT7MAMk4A3OaxznH40F5vslg6xJq0vdv5gqj7zRrvkAZwxznYAbg1mf/3dfGGSL7VcNHKpR0kcvkHqAXyQD0OCMjIqIFtv6gDb3NaOaJVSZt1z8fbdNCQW9xcdF1uVjLnpkAAlmPpgbnpV95W41c3KM9zZvafd0h5FctnOchQCmNtmAO/tXzdylzJJYTmdIIZZMaVMuT4Y76NLDBPTPp8zWkcO/wDqBYH/ALmyIHdoZNRH8rgf/wBVlSRq4PobLSq5yz8QrK/wIJh4mM+E/kkH8p+981yKsdbkZm/GOYLy+uJIrKGdrOFijywSpC08i/eVZXbKRqdiYwSSD5lFSPKHCbuK5J8KS3tfDYNFNdG7LSZGlo8kmLA1Z8xByNsjNXVIwBgAAewx13r9UApSlAKUpQClKUApSlAKUpQCqzzVzoLQsiRiSRIjPIWfw44ogSoZ2wxyzAhUVSWIPTrVmqs8R5DhmuzcvJLhjC0kII8KR7fJiLjTqIXJOnOCQMjbcDw4NxrikkKSy2VuusZKfaGWQA9CVMRUHH4S2fl0q20qE5v5si4fbNPLufuog+9I56KP6k9gCaA/PNfOltw6MSXL4LZ0RqNUjkfsr6e5wB61iPM3xcvrwlYm+yQnosZ/xGH70nUfy4+tVbjPF5ryd7m4bVI/+1F7Ko7KP+T1JJ5FNQSqdDqp0VvI/cUIG+NzuSdyT7nua9IbZpHEcStI7dFUZPzPYD3O1dfA+DyXcoii2xgu5GVRT8urHsv9s1pdvwE2cAislXXI2JJpSCQMbuR+M9lQYAPXvnlnUUXrudsYOS0WnrYqdl8MZnVvEmijkC5EYHiEZ6ayCMA4P3Qfriumz+EkpAMlyFPcJHqx1zgkjO+MHFXPhPDIbfJHmkfeSV/NJIf3m9PRRgDsKlE4uoHUVzvEPk/8Jvhna9tfEoHE/hfFFCzrLcsyjPlRHJ+SAKTjrgHOBtmqld8KkijWU6XhY4WaPJQn0bPmjbthh1261tMvE1buK4BwaLxXkAx4qlZU28OXOMM6kYL9Rq2Jzvmka/XUPDyVmtDE5ogSD0I3BGxB+Y71feTvjJc2pEd3quoOmr/WQeuf9Uezb+/aoPnXlT7G4eLPgOcAE5Mb9dOe6nfBPyPYmtV206ml1scdWmm7Nan1lwXjcN3Cs9vIskbdCOx7gg7qw7g7iuTmCwu5tK2tylsMNqfwRM5O2kLqYKBjVnIJ6Yr525N50m4bP4kXmRiPFiJwsgHcfsuOzfQ5FfRvLXMsN/brcW7ZVtiDsyMOqsOzD+4IyCDXVGSkcM4OLKKlpfWcyxXN/MDK2mC5OmS2kc7iKaJ1zC5/CVkw3QEHY3XlLjrXUBeRVWSOWWGTQcoXhYoWQncocZGdx03xmpO9so5kaOVFkRhhlcBlI67g7Gv5YcPjgjWKFEjjXZUQBVHfYD33rY0OilKUApSlAKUpQClKUApSlAfxmwMnYCvmH4k87niF4zqSYIcpCOwXO8h/ecjP8IA7Vu/xN4mbfhV1Ipwxj0L85SI9vfzZrGfiXywnDbawtVALESzTOPxy/wCGv+1clV9AfUnOkjeGjKVEDjfr/SvQISQqjLMQqj1JOBXikmwzU7yXbeJeJ6Rq0n1GEX9Wz9K5pvKnJnfTWdqK5mm8q8EW2hWNdz1Zu7sepP8A7sMV68dWcqBbhdTEDUx2Re7Y/EemF996krVcCvbTVVdt3ZbOy0WiK1YcMuAW8WRJBtpITQffPmIIr3urbw43kc4VFZiTvgKCe1WFIc16Lan2rGS7uzPxOVWT/JU7Hhr3FtGzl4WkRGYISrLkZIBIyMjb1GalOEcBjtgRGZMNjZpGcDHcBydJPf1qYNqa/MkRA39f7VvqrpbETqKbTbuyI47wxZ4Xif7rrjPoexHuDg/SsPuIWjZo3GGRijfNTj8u/wBa32cbVkvxL4f4dyso6TJv/FHhSfqpT8qmwsuJxIcVHgzrkVcvVn+GPOrcPvAXP/bzERzeg/Zk+a7k/u6vaqfqq7/CSGK4vJLK4QPFdQsCp7PF50ZT1DBfEwRvuatIqzKibuj6WBzX9rl4Xw9YIY4VLFYkVAWOWIQBRk4GTgV1VKQClDSgFKUoBSlKAUpSgFKUoDk4rwqK5iMM6B42Kkqc4JRg46EH7wBrJPjjwl7m7gSMf5VpdTsf3Y8MfzIA+bVs1c03DYnfW0aF9DR6iBq8NiCy566SQDj2rDRlHx2JKuXwvGbiU+ka/q2f7CpH4hfCxeHWccyuGcTSI+/3o2Y+EwU9Co0qwHdvbNRPwzmxPKPWMfow/wCf1rkxC+XI78G71o+uTNggG1SAiCrk1HW75ANezSE1VxehZ1IuTsRPNHNi2kY6GSQ6Y1JIXsC7kDyxrkFjUdf3sFvoFxxmU3Dk6vs4jkgix+3GFYiPOBljk+2+IU3AuLi4uGwyAmCPO48KPZzv2Z9R+gqDfmXw4z4UCxgoXjO2CoZQSyqBgYOQM74rqpztwqN2R1MKpRU5TyrXlf6/UvnKvOvjSNA7q7rkpIqNGk6DcsquAVYbal39Rt0tzSB0rHpLyZiEbSJ4/wDFt5FBCuyblcE7Ejykdw3tWlcJ4ms8CTJ92QBsemxyD7g5B+VRSfNGJ0MjUb69dvFP1s0e0orO/ijBqt437xygfR1I/qFrRJjtVD+II/7OT2aPH+9RUdJ2qxOicc1Gd+hnnBOX57x2jt01ukTykZ/CmM49SSQAO5IrR+SeRZVi4TxK3Ri/2hhOBsfBeR1D742CZB9Qy+lcnwruJuHJJevbB4ZVUMwfEqRLlmdExh13BIJBIXIrfra4WRFdCGV1DKR0KsMgj6VeRaezPOzUluj0pSlbkYpSlAKUpQClKUApSlAKUpQClKUBhd7ZJeXnELq7jkuPBuGtoolySkce3lUMvqD19T1NVvhSW0V+PszSKGEiPFICGQqA3fqMg7ZyCK0HnCA8OvZZ2B+y3rKxfG0NwBpIf0VwAQ3rms/ueA/Zw80cniKJBMBgZOknI1g75QuPfNVlZvNKMr67dC6wkE4xnBLTV9Vb9mlcMmyuK6bqXSjsPwozD6Amq/wW/BwQcqwBB9QcYNWCZNaMo/GpX/cCKr4vqWdeGV6GTxcSWOyjj31PFgADLFnUk4A36nNflLq1eOISAFkQDTpYlcAAhgo6ZHQ7VycsSnxCGGWSEKO26Nhh7b4rrn43HFKS0TrIRvh1OfQkB8H2JFdUoWk4pO++j6mKdVOnGcnFR7Nmm1p+e46uJXalIZUYELNHgj3JVh7bEirXyDc//kxdklDqOwWYFtv5w/51mMl6ZJW0gKhkEhCnUNQXGcjbPc47irz8OJs3E4PeGI/k7j+9ZdLJG3cc9XEKtLN3r7Nf7p5F+kO1U3nS7jSBtaLJqZVCvnSzEgjON8DBb+WrTeXAArMebuKrLdxQ6XlSBtUioussx2046HsD/ERUFGOeorctTepP3dJt89PMkeSrpp2uLi5nk0223kk025TS4I0AYZcD6hh3rXvheH/6RZ+JnPgrjP7G+j/w01ROWPh7cXmn7TD9jsFIb7N92Wcg5HiYwUTOMg7nHTow2GOMKAqgAAAAAYAA2AAHQVcUYNXb0vy6FBXlFtRi7259T9UpSpznFKUoBSlKAUpSgFKUoBSlKAUpSgPK5tkkRkkVXRgQysAysD1BB2IqlT/BThbMT4DqCc6VlkC/QatvpV6pQGJ81cuNwiXWis3D3PlYZY2zN+ByTkxk5IJ9cdesnwvigIG4IPQjcY+datNCrqVdQysCCrDIIOxBB2I9qy/jvwgeEtLwqbw87m2l80RPXCE7p9fzArgr4TO80Ny2w3tDLH3dXVcnzRm/H+FyQ8TxbgZuG1RAjynxfvg+ytlj6DFaVwLgcdtEETduryEeaRj1Zj139Ow2qmSc0S2rhL+2lt3GQGK5U9joPp/CW+dSEfxCt8D/ABV+oIP1GNq5aqq2Scf6dlJUndxmrck9LeZI8ycmQ3ALriKbtIo2Y+jr+Me/X39Y7lPhklo0zSmMtJ4agRkkYTXk7gbkkVyT8+JIwjgEk0jHCpGhJY9cDYZ6fpUha8h8WvTiQLYwnGSWDSlT6BD1x2JT60hSrTWW1l3mJ1MNS4nK76L1Yj+OcySSSi0s1aW5fyjRuEPc+mR1ydl6k7YrUPhtyEvDLchiHuJiGmcdMjOFXO5UZO56kk98Dt5P5EteGx6YEy7DDyvvI/zPZf3RgfXerFVlRoxpKyKfEYmVeV3tyQpSlTnMKUpQClKUApSlAKUpQClKUApSlAKUpQClKUAqm84fFWzsCY2Yyzj/AEosMVP75JCp22Jzv0qP+L3PrWMCwW5/7m4yFI6xx9C4/eJ8q++T+GsKisQgbx8pIVZvPtqyCcqT9/J9Mmo51FEmpUXUZb+K8/8AE57Q3Mk8SxO2BAsCMrebThvEDEr12OelV6Hke4uB4o8ICRVkXSAqHXklQEGF07dBjevNbqeW0jiWNNEeg/e87FDnIHQA77da8bXiEoGYFuVVhkiF3C++2nA39KxWzO3uhhsiu63XT0kSv/RrjhLwXiNE0iF9n3XLDQFCkhn2ZunTGdqm7P4p8VEbXjTQvGr4MLRgAgEKdJUBh166u3eqdJcY88pKvjYyLJK5PpmTSB+eK97cTPZGJfDC4yRk6j5tf8IOe1KN0mqhjEZW06XpG28ofGW2vJFglRraZ9lDnUjk9ArgDc+jAZ6DJrQK+T5uFIYfFJJ1KDn5gAAD16DFbT8IeeHuY2sron7TbgEFtzJFsASe7qSAT3yp65rFOqpm9fDypWvzNHpSlTHOKUpQClKUApSlAKUpQClKUApSlAKUpQCo7mDj8NlbvcTtpRB9WPZVHdidgKkCawLmvm5uI3SXATXaWznwoTsZcZDSkft5+6rdlwcZNRVaipxuS0aMqsssUV+8vpr67lvJTom1KUjYHEcePIpB6oV798k9TUxxTnSCS3eCWJg7I4KbFVxGzB0buMgAdDv7VJcyRw3NsLmNxqQeSRevXdHHUjPVTuD6d8v4ncMzZYAEKwJG4OxHzHU9fWqeko42SnNNOL8Gn+vXjaVLUaSUf4/768J6y4RIiqDcwxhlU5b7wDDOwJAPzqz2LW8USxrLFpQY3dc/M79Sd64OEW6SXEwdFbSIQNSg48pO2QcVZ4uDxN/pR7dPIufptXrqdNR1ieRrVXLSRDS8Rttw00BHcF1IP61XmtLRchbttBIGhMN949NSgkL+uO9Xx+HKuwRR8lA/t/7mormiHNnOB2TO3TyEMP6VmpDMru2hrSqZXZX19dCI5ee3hnkD5aRbgLBCOg8QoNSjpqGrudgCRuc158Y4y1rxIXlsNX2d/MfwuTtJHkdsZBPYn2qG4nlb5HDFdfhsGU4PnUrkHsduvvUzLaCRVt4UDOR5VGwVRtqc/hQep6nYZNearwVHEupf9Jevuz1eEi6+GeZ6JLxZ9D8E4xHd28dxCcxyqGX1HqD6MDkEeoNd1fP3IHOr8Gma1uwxtpGzqAyYn6FgO6HbIG/cZOQd7tLtJUWSNldHAZWU5VgehBHUVYxkpq6K2UXB2Z7UpStjUUpSgFKUoBSlKAUpSgFKUoBSlKAV84c3zQ2XFLiCBvEhJ8RlUf5Dt5nUeqjqcdM46g1t/P3Mn2Hh89yPvqulM/8AyOQi/QE5PsDWSct8u+FbCWTJmuB4kjNucP5gDn2OT6kmuTFzjGHErlh7PhN1k4O3eVDil0MF4Xxr3YD7r7YBYdm9+vrUC2WYDHoP9xAqc5h5VaItJACY+pUdU7n5r+o/Worg8ReaPO+XB+kY1UwyjK2V3+5tjnOMpZ1bn3eKL3y2uZbhv/2gf7UUVbrKQD/351TuWrgK80Z2fxWfB7q2MEeoqzRy16GHZPI1e0SlyoK5qE4lBqikX9pGH5giuo3Fc9zKFR2PRVLH5DcmsvY0T1RmvHFzFayjqYgPkVCsP6GrVw7meKGAC2i3YAvNOdIZu5O+uTG+ANIHaoLiVsRw+BsboI2+jZ/sRUJwnhBnl8IuE2zvucDsvYmqD2hh4VH8zbc9P7OnK2WKu72JDi3FBMxYsXJKrJO6nRGrHGyqNlG+wHb8Rr6S5H5cjsbKKCF/EXBfxP2zJ5iwGSApzsB2x16nMuGcsxfZzbhcI6kHuSWH3ie7Z3+g9Ktvwd4s7Wj2UxzNYSGE+8fWM/LGVHsgqLCVISTjFbHVj6MqbTbX05eupfqUpXaVopSlAKUpQClKUApSlAKUpQClfw1ifDuI8YlR5IuIASeLLHNFLEpELo7LhCUYgacEAgda0nOMFeRvCEpu0Sc+NDmeSw4eP9ecyPj9iIYP0wzH+Wve/j2/92rj5e5YmW4+13t0bqVY/DjLLpEasSWxvuTnHbYn6d3E5cA1VYuop7FxgISg7PczDm24kluFs48KrgEsTgN1OMnsMHbudqjuXOHg3DlW1pF/hq3QEnqRjb1375FenPUgNwBJnR4LFMft5P8AwBXrYRSRrBHDIwlkCnwyqsqKRl3O2oKPnuasvZ8EkpcvyV/tepJ1JQv59OhYLrhCyAahuu6sCVZf4WG4/pXmlhOv3LhsekiK/wCo0k/nXX9huVHlnjb2eHH6o+35Gua64pNDgywKwZggMUn4mOBkSBcAnvmrttbtNeu480sz0TT9d5+hZXLdbgD+GFc/+TNX6/6Gp/znkn9pG8n+xAFP1Br+XPGpI0ZzayaVBY5kj6Ab9GJr9RT3MqBlSBAwDAu7OcEAjZVUZ6d6xw7b+f5M8e+i8vwcXMcRkgkVRnK7Y9Rhh/SqZeWTJHHOHHnIKaOufn1yDt86tkttMbjwZZ9IdNSGONV1EHzKNeo5Awfkc1VL20C3EkS5MnjKqFuu56nAA3ODXDjFmaltbQs8DLLeG97PmbRy5C/gp4mNeldWP2sb/rmuWW9XhnFo72TK213F4Ez4yqSLgxs2PYAfLUe1SXC38lSb3KuhjkVWUjBDAEEehB615yhUySzHp8ZSlPhLJJzTaKgdrq3CHoxlQKc+h1YqQtrlZFDxsrqwyGUhlI9QRsRWF8Y4Bwa1ZnkVNa+bwRIxYk7gBA2d/fbB9Kv/AMHOBTWvDVWdSjSyPKsZ6xo4UKpB+6di2O2rffNXFOqqmyZSVaXu9G0XmlKVKQilKUApSlAKUpQClKUB/GYAEnYDck1hN3wpeKX1zfQPJawlhHHJCSrTvHs0p3HlPQdM4HcGtD+Lskw4Y6wB8SOiSsilmSBj/iMAu5GMA+xNZ/wTjPj3KW1pmGztEDMxXSZR0UeceVDuc9TgnbaubESko8PmdWGjFy4vIsHDWuIY3S4kWYL9xwpEjKAf8xQMFu2V6/PrDpezSkvIvhofuIfv47s5zhSf2e3c5rvj5ot2h8d3EcRkaNHk2EunbUmMkrnO+B0JqO5jtpJ57exhbQ145VnAzoiQanIweunP5HpnNVWSc5Zbbl5Tq06Mc97pa/ogH4BHccMvuJzZLCVILYZIVVWSNSwwfMTqYb7DDeu3fyry6IAWJ1yvgM532HYZ7f1x7Vbvinw6Ky4NBZwjCePBEoPU4YyEk/tEgkn1Jrj4VEK9Pg6cUvA8d7QrSk9XvdsSw4qC5njzaykbFR4i/OMhx/SrDxA4qu8ysv2SYMSBoOSu5/L9Pz6V2z7LK2n214n843JrspWH4oGYfIrn+lSnCgDDGR3jTGOnRaiZyTYt4xEZMB1lN9Pl30/TtUjy5q+zxalCN4ajSOg6ADuemNvesf8Ar6GzXB9Tz4zwZbhNDZBByrLsyMOhBqkcR5fuJby3tpZUZpmEccuMHcgDXgA5BI9a0ydMflVY4mQvEeGOe11GPp4kXrUWIgnC5PhJtTUfEkuCXMksctrOXiuYG0SaG0sGByrqRsVbGe4PyIr88W4HPKytDcSRSKNJI3Vh13AIAOe4+VTnxQtha8Rsb1cKJybac9AwOChb3GSc/uD0qqtzYguL20upHSGR5EimGT4ZwAyAqO2QRjp0PWvM1MPKM+Dbf9nr6WLjKn8xa7fo9eHcl2R8W0lLvclRIZXyHIbfXFvgqDsepznNaL8MONTPHNaXT+JPZuqeJvmSJ11xsSerYyPXYZyck5BPxT/qbWFvGX+2LN4bSRg7x5AaVW2OMDX7YbpW68n8mRcPSQI8sskzBpJZW1O5AwPkAM4HvXbQjNayZXYicHpFFgpSldJyilKUApSlAKUpQClKUArNuffhvd3U00tncRoLmONJkkyCfC1AaXUEqpU4Ix+hxWk0rDSe5lNrYyey+DLzQyG+kj8XwTDbRxZMNqMeUjOC7Zxk/PcnBElyXyFdR3cd1ftDm1hMMKxEtqZgFaViwGCVyMY79sb6NSsZI6O2xnPLXXcyv433OX4db/t3BkI9owo3H8x/KuXh82Mda5vipdhuNW0ZO0VszD+KQvnHvhR+VfqF6scKuFvvKrGvjS7iTv01LkelUXmES6ZFI1RupXyjzoSMZI/GM77bj0NXhZfL19KguK2odWU5wdtiVPX1G47V0SV1Y5YSyyuU2fjRkhMUk1uisuliNTscdTpwNJ271auB8xxSMscYlfIxqEZCqFGcszYAG2PmarvCOFxrdzLpDACMrq8xBbOd2yeoq8Wpx+X/ABj5VFTUt36sT1pQWiXf5nTcmqfzjP4bW03/AMdzG3+06v7VapJKq3PFtrtX9Vw3T0OD+hP5VtVV4MjoO1RM3njfAYLyEw3Mayxkg4ORgjoQQQVPuCOp9a8rflW0S3W2W3h8FTkRsgZc+pDA5b3O9efJvFRc2FtOPxwxk9/MFAYfRgRUzVWXR429mkYVY0VAo0qFUKFX0AHQewr2pSgFKUoBSlKAUpSgFKUoBSlKAUpSgFKUoDL/AI5creJbrfxeWW0xqI6tEWH6qxDD2LetZpDzdcOoEcaLqGzMSd1xqIHTGdgK1D4+8QePhqon3Zp0Rz+6oaQD6sq/lWTJIERVHQAVHOvOlpHmbxoQq9pbFg4PzmJCscqFHbSoZfMjMR9CvyOfnUvdnY1m18S3mGzZyCOoI6HPXb2q+WF941tHIcZdckDcZ6EfnVhhK7qq0tysxuGVFpx2ZC2B/wC9m/gix+tWyJtqqVo2L6UHvFGfoCf+a9+c7/TCsKkAzHBydwq7np2JAH1NT51CDl4/chdN1KkYrml9jxn5zldiYIhoCkgyZBc5O66Tgdjg7n2ri4hx+adEtvD0TTMsecgIdZ0jcny52znoCa87AgABQBjsPz/rXbwiwWbiNjCwyrzqWwN2EfnAPt1H1NU8cZUlPLyZbvB0oRulqj6A5R5eFjZw2qsW8JTlj+JmJdj7DUWwOwxUxSlSmBSlKAUpSgFKUoBSlKAUpSgFKUoBSlKAUpX8agMy+PPEovsK2xYGd5Y3SMbsQpOpiBuFwSM9yaxORJ8ZMU2B3MbY9euKkLHiLyXM8srmWRnwZDuWAJAx6LjGAOgAq/8AL12SynepYYeNVXbIamJlRdkjJmuwRWh8tRkWUOTuVJHsCSQPyIq3cd5NtbsHxIwHI2kTCyD6gYb5MCKqN1wjiFmulBFcwr5V/wBOQKNhkZAP5mpqNL3Em9yCvX+Iils+8h844lj9qH88HP8AaoznS5zc6dvJGo9NyS2/r17eted3xSX7YkpgKuFxoJ67MM5x036+1WDhXLR4hMJLttKgABItjjc4LHPfPT8xWJfMi4x6mYfKkpy6FOh4jpxvUnwzjctvc290YpMQSK5ypXUvRhkjAypIzWxcM5etrZcQwon72Mufmxyx/OqXzlEGc4GxBB+uaiWDUeK+pL8dneW2hunBuKpcwRXEWdEqK652OGGdx2Pauysc+EvxGjgROGXf+GyMVgkP3XV2JCsfwnJwD0IwNiN9jqInFKUoBSlKAUpSgFKUoBSlKAUpSgFKUoBVF+MvMTWnDH8M4edhCCOoDAlyPfQGGe2oVdL26WKN5G+7GrOfkoLH9BXyrzHzZLxG5M9w+B/pxk+WNOwUHv6nuR8gNWzPefzhl+qKNELyHGSdQQE9/XbsKtnDOeootIktZU3ABRlk3+Wxqqx3kY21p6feH/Ned1dpmM61OH3ww7grn86zHEVFscsqcZvVGycG5strk6YpV1/sNlH/ANrYJ+ma5+Z0cp5em/8AesX4oVJDBlz7EZ/SpzhnxGuEi8KbMyYwrH74+Z/H9d/euunik+1oQSwrteBzcYmP2iNfxLqJ/mHT9Kv3JMQI3O9Zne8RDzrIsbDrnOAXJGP0GK7ory8kysP+GMfhYBj/ADE/0xWixEINtsmlh5TikjYOLcx21ttPMiHGdJOWI9lXLfpVF43zzayAmOKdx+0VCL+ZJP6VVIOS71zkQO5PoysT/wCeSalYeUL1Rg2Nyf5AQf1xUUsdfstGfg1He7Iri83jJjwcdwdYJHr23BHvW6fDL4ixXkMVtI5F3HGA6uMGQqMFkOcPtue/U4xWODl27hRVltZwQO4X3x+KuJTNb3ENwsbxtFLGwYkY+8Bjyt0PQj0JrnVdTlq0TxhJK1tD6tpQUqY2FKUoBSlKAUpSgFKUoBSlKAUpSgOXitgJ4JYScCWN4yfQOpXP61jNtyJxG1RIWs0uVj2DxSpuMk50y6SOprcKVHUpxqK0jaMnHYzOy43PBGI5OEXp07+RYpAfyfFcfEOYfEGkcGvg3b/tk+u4NaxTFQPB0mrfk295K9zE04Fez7xcNaPPedo4QPoMt+lftvhHxKUeeaziz2XxHx9SoFbTSt4YanDZB1JMxO9+AdydBS8hYjc6omQA+2GbP1xXpafBW/Q+W8tl9xEx/rW0UqVwi9GjXMzLeHcjcXtm1xz2M2O0iOmfqg2qSlm40mB9ispPdLhgP/MA1oFKj+Hpf8mc8upl/E+CcYuVybeyiOOjTuxHt5Ux+tQ0Xwh4jPIq3U1rHDqBfwdTOQpBwoZQMnHUnb36VtNKQw9KDvFBzk1a4pSlTmgpSlAKUpQClKUApSlAKUpQClKUApSlAKUpQClKUApSlAKUpQClKUApSlAKUpQClKUApSlA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5374" name="AutoShape 14" descr="data:image/jpeg;base64,/9j/4AAQSkZJRgABAQAAAQABAAD/2wCEAAkGBhQSERUSEhQUFRUUFhcXGBgWGCAXGRcXFhsYFhscGh4YHSYeGBklGx8XHy8gIycqLS0sGCAxNTIqNSYrLCkBCQoKDgwOGg8PGikkHyUvLCwvLCwsLCwqLTYsKikwLCwsNCwpLykvLSwtLzAqKSksLCwpLCwsLDQsLC0pLyw0Kf/AABEIAQUAwQMBIgACEQEDEQH/xAAcAAEAAwEBAQEBAAAAAAAAAAAABQYHBAMIAgH/xABAEAACAQMCBAQDBQYFBAEFAAABAgMABBESIQUGMUETIlFhB3GBFDJCkaFSYnKCscEjM0OS0RUkovBTCBY0Y7L/xAAaAQEAAgMBAAAAAAAAAAAAAAAAAwUBAgQG/8QAMBEAAgECBAMFCQEBAQAAAAAAAAECAxEEEiExIkFRMmFxkfAFExQjgbHB0eGhUkL/2gAMAwEAAhEDEQA/ANxpSlAKUpQFW545na18CKOSKF7l2Xx5/wDKhRFLuxyQGfGyqSMk+1QNp8RfBPmvLXiEI++0OI7mMDq/hBiJ4x1JQAgb4NaDdWaSDTIiuuQcMoYZHQ4PeuLjHLVtdJouIY5BjAyvmX+Fh5kPupBoDvt7hZEV0YMrgMrKchlIyCD3BFelQ/KvATZW4ttetI2YREjzCInUqsc+YrkjIxkAbVMUApVX5y5ntoE8OS/Fo+QTo0SS6cHYIyuRnbfTWD82czO0uq14hxCdMn/NLRY9wUYAj+Raw3Yyk2fT7MAMk4A3OaxznH40F5vslg6xJq0vdv5gqj7zRrvkAZwxznYAbg1mf/3dfGGSL7VcNHKpR0kcvkHqAXyQD0OCMjIqIFtv6gDb3NaOaJVSZt1z8fbdNCQW9xcdF1uVjLnpkAAlmPpgbnpV95W41c3KM9zZvafd0h5FctnOchQCmNtmAO/tXzdylzJJYTmdIIZZMaVMuT4Y76NLDBPTPp8zWkcO/wDqBYH/ALmyIHdoZNRH8rgf/wBVlSRq4PobLSq5yz8QrK/wIJh4mM+E/kkH8p+981yKsdbkZm/GOYLy+uJIrKGdrOFijywSpC08i/eVZXbKRqdiYwSSD5lFSPKHCbuK5J8KS3tfDYNFNdG7LSZGlo8kmLA1Z8xByNsjNXVIwBgAAewx13r9UApSlAKUpQClKUApSlAKUpQCqzzVzoLQsiRiSRIjPIWfw44ogSoZ2wxyzAhUVSWIPTrVmqs8R5DhmuzcvJLhjC0kII8KR7fJiLjTqIXJOnOCQMjbcDw4NxrikkKSy2VuusZKfaGWQA9CVMRUHH4S2fl0q20qE5v5si4fbNPLufuog+9I56KP6k9gCaA/PNfOltw6MSXL4LZ0RqNUjkfsr6e5wB61iPM3xcvrwlYm+yQnosZ/xGH70nUfy4+tVbjPF5ryd7m4bVI/+1F7Ko7KP+T1JJ5FNQSqdDqp0VvI/cUIG+NzuSdyT7nua9IbZpHEcStI7dFUZPzPYD3O1dfA+DyXcoii2xgu5GVRT8urHsv9s1pdvwE2cAislXXI2JJpSCQMbuR+M9lQYAPXvnlnUUXrudsYOS0WnrYqdl8MZnVvEmijkC5EYHiEZ6ayCMA4P3Qfriumz+EkpAMlyFPcJHqx1zgkjO+MHFXPhPDIbfJHmkfeSV/NJIf3m9PRRgDsKlE4uoHUVzvEPk/8Jvhna9tfEoHE/hfFFCzrLcsyjPlRHJ+SAKTjrgHOBtmqld8KkijWU6XhY4WaPJQn0bPmjbthh1261tMvE1buK4BwaLxXkAx4qlZU28OXOMM6kYL9Rq2Jzvmka/XUPDyVmtDE5ogSD0I3BGxB+Y71feTvjJc2pEd3quoOmr/WQeuf9Uezb+/aoPnXlT7G4eLPgOcAE5Mb9dOe6nfBPyPYmtV206ml1scdWmm7Nan1lwXjcN3Cs9vIskbdCOx7gg7qw7g7iuTmCwu5tK2tylsMNqfwRM5O2kLqYKBjVnIJ6Yr525N50m4bP4kXmRiPFiJwsgHcfsuOzfQ5FfRvLXMsN/brcW7ZVtiDsyMOqsOzD+4IyCDXVGSkcM4OLKKlpfWcyxXN/MDK2mC5OmS2kc7iKaJ1zC5/CVkw3QEHY3XlLjrXUBeRVWSOWWGTQcoXhYoWQncocZGdx03xmpO9so5kaOVFkRhhlcBlI67g7Gv5YcPjgjWKFEjjXZUQBVHfYD33rY0OilKUApSlAKUpQClKUApSlAfxmwMnYCvmH4k87niF4zqSYIcpCOwXO8h/ecjP8IA7Vu/xN4mbfhV1Ipwxj0L85SI9vfzZrGfiXywnDbawtVALESzTOPxy/wCGv+1clV9AfUnOkjeGjKVEDjfr/SvQISQqjLMQqj1JOBXikmwzU7yXbeJeJ6Rq0n1GEX9Wz9K5pvKnJnfTWdqK5mm8q8EW2hWNdz1Zu7sepP8A7sMV68dWcqBbhdTEDUx2Re7Y/EemF996krVcCvbTVVdt3ZbOy0WiK1YcMuAW8WRJBtpITQffPmIIr3urbw43kc4VFZiTvgKCe1WFIc16Lan2rGS7uzPxOVWT/JU7Hhr3FtGzl4WkRGYISrLkZIBIyMjb1GalOEcBjtgRGZMNjZpGcDHcBydJPf1qYNqa/MkRA39f7VvqrpbETqKbTbuyI47wxZ4Xif7rrjPoexHuDg/SsPuIWjZo3GGRijfNTj8u/wBa32cbVkvxL4f4dyso6TJv/FHhSfqpT8qmwsuJxIcVHgzrkVcvVn+GPOrcPvAXP/bzERzeg/Zk+a7k/u6vaqfqq7/CSGK4vJLK4QPFdQsCp7PF50ZT1DBfEwRvuatIqzKibuj6WBzX9rl4Xw9YIY4VLFYkVAWOWIQBRk4GTgV1VKQClDSgFKUoBSlKAUpSgFKUoDk4rwqK5iMM6B42Kkqc4JRg46EH7wBrJPjjwl7m7gSMf5VpdTsf3Y8MfzIA+bVs1c03DYnfW0aF9DR6iBq8NiCy566SQDj2rDRlHx2JKuXwvGbiU+ka/q2f7CpH4hfCxeHWccyuGcTSI+/3o2Y+EwU9Co0qwHdvbNRPwzmxPKPWMfow/wCf1rkxC+XI78G71o+uTNggG1SAiCrk1HW75ANezSE1VxehZ1IuTsRPNHNi2kY6GSQ6Y1JIXsC7kDyxrkFjUdf3sFvoFxxmU3Dk6vs4jkgix+3GFYiPOBljk+2+IU3AuLi4uGwyAmCPO48KPZzv2Z9R+gqDfmXw4z4UCxgoXjO2CoZQSyqBgYOQM74rqpztwqN2R1MKpRU5TyrXlf6/UvnKvOvjSNA7q7rkpIqNGk6DcsquAVYbal39Rt0tzSB0rHpLyZiEbSJ4/wDFt5FBCuyblcE7Ejykdw3tWlcJ4ms8CTJ92QBsemxyD7g5B+VRSfNGJ0MjUb69dvFP1s0e0orO/ijBqt437xygfR1I/qFrRJjtVD+II/7OT2aPH+9RUdJ2qxOicc1Gd+hnnBOX57x2jt01ukTykZ/CmM49SSQAO5IrR+SeRZVi4TxK3Ri/2hhOBsfBeR1D742CZB9Qy+lcnwruJuHJJevbB4ZVUMwfEqRLlmdExh13BIJBIXIrfra4WRFdCGV1DKR0KsMgj6VeRaezPOzUluj0pSlbkYpSlAKUpQClKUApSlAKUpQClKUBhd7ZJeXnELq7jkuPBuGtoolySkce3lUMvqD19T1NVvhSW0V+PszSKGEiPFICGQqA3fqMg7ZyCK0HnCA8OvZZ2B+y3rKxfG0NwBpIf0VwAQ3rms/ueA/Zw80cniKJBMBgZOknI1g75QuPfNVlZvNKMr67dC6wkE4xnBLTV9Vb9mlcMmyuK6bqXSjsPwozD6Amq/wW/BwQcqwBB9QcYNWCZNaMo/GpX/cCKr4vqWdeGV6GTxcSWOyjj31PFgADLFnUk4A36nNflLq1eOISAFkQDTpYlcAAhgo6ZHQ7VycsSnxCGGWSEKO26Nhh7b4rrn43HFKS0TrIRvh1OfQkB8H2JFdUoWk4pO++j6mKdVOnGcnFR7Nmm1p+e46uJXalIZUYELNHgj3JVh7bEirXyDc//kxdklDqOwWYFtv5w/51mMl6ZJW0gKhkEhCnUNQXGcjbPc47irz8OJs3E4PeGI/k7j+9ZdLJG3cc9XEKtLN3r7Nf7p5F+kO1U3nS7jSBtaLJqZVCvnSzEgjON8DBb+WrTeXAArMebuKrLdxQ6XlSBtUioussx2046HsD/ERUFGOeorctTepP3dJt89PMkeSrpp2uLi5nk0223kk025TS4I0AYZcD6hh3rXvheH/6RZ+JnPgrjP7G+j/w01ROWPh7cXmn7TD9jsFIb7N92Wcg5HiYwUTOMg7nHTow2GOMKAqgAAAAAYAA2AAHQVcUYNXb0vy6FBXlFtRi7259T9UpSpznFKUoBSlKAUpSgFKUoBSlKAUpSgPK5tkkRkkVXRgQysAysD1BB2IqlT/BThbMT4DqCc6VlkC/QatvpV6pQGJ81cuNwiXWis3D3PlYZY2zN+ByTkxk5IJ9cdesnwvigIG4IPQjcY+datNCrqVdQysCCrDIIOxBB2I9qy/jvwgeEtLwqbw87m2l80RPXCE7p9fzArgr4TO80Ny2w3tDLH3dXVcnzRm/H+FyQ8TxbgZuG1RAjynxfvg+ytlj6DFaVwLgcdtEETduryEeaRj1Zj139Ow2qmSc0S2rhL+2lt3GQGK5U9joPp/CW+dSEfxCt8D/ABV+oIP1GNq5aqq2Scf6dlJUndxmrck9LeZI8ycmQ3ALriKbtIo2Y+jr+Me/X39Y7lPhklo0zSmMtJ4agRkkYTXk7gbkkVyT8+JIwjgEk0jHCpGhJY9cDYZ6fpUha8h8WvTiQLYwnGSWDSlT6BD1x2JT60hSrTWW1l3mJ1MNS4nK76L1Yj+OcySSSi0s1aW5fyjRuEPc+mR1ydl6k7YrUPhtyEvDLchiHuJiGmcdMjOFXO5UZO56kk98Dt5P5EteGx6YEy7DDyvvI/zPZf3RgfXerFVlRoxpKyKfEYmVeV3tyQpSlTnMKUpQClKUApSlAKUpQClKUApSlAKUpQClKUAqm84fFWzsCY2Yyzj/AEosMVP75JCp22Jzv0qP+L3PrWMCwW5/7m4yFI6xx9C4/eJ8q++T+GsKisQgbx8pIVZvPtqyCcqT9/J9Mmo51FEmpUXUZb+K8/8AE57Q3Mk8SxO2BAsCMrebThvEDEr12OelV6Hke4uB4o8ICRVkXSAqHXklQEGF07dBjevNbqeW0jiWNNEeg/e87FDnIHQA77da8bXiEoGYFuVVhkiF3C++2nA39KxWzO3uhhsiu63XT0kSv/RrjhLwXiNE0iF9n3XLDQFCkhn2ZunTGdqm7P4p8VEbXjTQvGr4MLRgAgEKdJUBh166u3eqdJcY88pKvjYyLJK5PpmTSB+eK97cTPZGJfDC4yRk6j5tf8IOe1KN0mqhjEZW06XpG28ofGW2vJFglRraZ9lDnUjk9ArgDc+jAZ6DJrQK+T5uFIYfFJJ1KDn5gAAD16DFbT8IeeHuY2sron7TbgEFtzJFsASe7qSAT3yp65rFOqpm9fDypWvzNHpSlTHOKUpQClKUApSlAKUpQClKUApSlAKUpQCo7mDj8NlbvcTtpRB9WPZVHdidgKkCawLmvm5uI3SXATXaWznwoTsZcZDSkft5+6rdlwcZNRVaipxuS0aMqsssUV+8vpr67lvJTom1KUjYHEcePIpB6oV798k9TUxxTnSCS3eCWJg7I4KbFVxGzB0buMgAdDv7VJcyRw3NsLmNxqQeSRevXdHHUjPVTuD6d8v4ncMzZYAEKwJG4OxHzHU9fWqeko42SnNNOL8Gn+vXjaVLUaSUf4/768J6y4RIiqDcwxhlU5b7wDDOwJAPzqz2LW8USxrLFpQY3dc/M79Sd64OEW6SXEwdFbSIQNSg48pO2QcVZ4uDxN/pR7dPIufptXrqdNR1ieRrVXLSRDS8Rttw00BHcF1IP61XmtLRchbttBIGhMN949NSgkL+uO9Xx+HKuwRR8lA/t/7mormiHNnOB2TO3TyEMP6VmpDMru2hrSqZXZX19dCI5ee3hnkD5aRbgLBCOg8QoNSjpqGrudgCRuc158Y4y1rxIXlsNX2d/MfwuTtJHkdsZBPYn2qG4nlb5HDFdfhsGU4PnUrkHsduvvUzLaCRVt4UDOR5VGwVRtqc/hQep6nYZNearwVHEupf9Jevuz1eEi6+GeZ6JLxZ9D8E4xHd28dxCcxyqGX1HqD6MDkEeoNd1fP3IHOr8Gma1uwxtpGzqAyYn6FgO6HbIG/cZOQd7tLtJUWSNldHAZWU5VgehBHUVYxkpq6K2UXB2Z7UpStjUUpSgFKUoBSlKAUpSgFKUoBSlKAV84c3zQ2XFLiCBvEhJ8RlUf5Dt5nUeqjqcdM46g1t/P3Mn2Hh89yPvqulM/8AyOQi/QE5PsDWSct8u+FbCWTJmuB4kjNucP5gDn2OT6kmuTFzjGHErlh7PhN1k4O3eVDil0MF4Xxr3YD7r7YBYdm9+vrUC2WYDHoP9xAqc5h5VaItJACY+pUdU7n5r+o/Worg8ReaPO+XB+kY1UwyjK2V3+5tjnOMpZ1bn3eKL3y2uZbhv/2gf7UUVbrKQD/351TuWrgK80Z2fxWfB7q2MEeoqzRy16GHZPI1e0SlyoK5qE4lBqikX9pGH5giuo3Fc9zKFR2PRVLH5DcmsvY0T1RmvHFzFayjqYgPkVCsP6GrVw7meKGAC2i3YAvNOdIZu5O+uTG+ANIHaoLiVsRw+BsboI2+jZ/sRUJwnhBnl8IuE2zvucDsvYmqD2hh4VH8zbc9P7OnK2WKu72JDi3FBMxYsXJKrJO6nRGrHGyqNlG+wHb8Rr6S5H5cjsbKKCF/EXBfxP2zJ5iwGSApzsB2x16nMuGcsxfZzbhcI6kHuSWH3ie7Z3+g9Ktvwd4s7Wj2UxzNYSGE+8fWM/LGVHsgqLCVISTjFbHVj6MqbTbX05eupfqUpXaVopSlAKUpQClKUApSlAKUpQClfw1ifDuI8YlR5IuIASeLLHNFLEpELo7LhCUYgacEAgda0nOMFeRvCEpu0Sc+NDmeSw4eP9ecyPj9iIYP0wzH+Wve/j2/92rj5e5YmW4+13t0bqVY/DjLLpEasSWxvuTnHbYn6d3E5cA1VYuop7FxgISg7PczDm24kluFs48KrgEsTgN1OMnsMHbudqjuXOHg3DlW1pF/hq3QEnqRjb1375FenPUgNwBJnR4LFMft5P8AwBXrYRSRrBHDIwlkCnwyqsqKRl3O2oKPnuasvZ8EkpcvyV/tepJ1JQv59OhYLrhCyAahuu6sCVZf4WG4/pXmlhOv3LhsekiK/wCo0k/nXX9huVHlnjb2eHH6o+35Gua64pNDgywKwZggMUn4mOBkSBcAnvmrttbtNeu480sz0TT9d5+hZXLdbgD+GFc/+TNX6/6Gp/znkn9pG8n+xAFP1Br+XPGpI0ZzayaVBY5kj6Ab9GJr9RT3MqBlSBAwDAu7OcEAjZVUZ6d6xw7b+f5M8e+i8vwcXMcRkgkVRnK7Y9Rhh/SqZeWTJHHOHHnIKaOufn1yDt86tkttMbjwZZ9IdNSGONV1EHzKNeo5Awfkc1VL20C3EkS5MnjKqFuu56nAA3ODXDjFmaltbQs8DLLeG97PmbRy5C/gp4mNeldWP2sb/rmuWW9XhnFo72TK213F4Ez4yqSLgxs2PYAfLUe1SXC38lSb3KuhjkVWUjBDAEEehB615yhUySzHp8ZSlPhLJJzTaKgdrq3CHoxlQKc+h1YqQtrlZFDxsrqwyGUhlI9QRsRWF8Y4Bwa1ZnkVNa+bwRIxYk7gBA2d/fbB9Kv/AMHOBTWvDVWdSjSyPKsZ6xo4UKpB+6di2O2rffNXFOqqmyZSVaXu9G0XmlKVKQilKUApSlAKUpQClKUB/GYAEnYDck1hN3wpeKX1zfQPJawlhHHJCSrTvHs0p3HlPQdM4HcGtD+Lskw4Y6wB8SOiSsilmSBj/iMAu5GMA+xNZ/wTjPj3KW1pmGztEDMxXSZR0UeceVDuc9TgnbaubESko8PmdWGjFy4vIsHDWuIY3S4kWYL9xwpEjKAf8xQMFu2V6/PrDpezSkvIvhofuIfv47s5zhSf2e3c5rvj5ot2h8d3EcRkaNHk2EunbUmMkrnO+B0JqO5jtpJ57exhbQ145VnAzoiQanIweunP5HpnNVWSc5Zbbl5Tq06Mc97pa/ogH4BHccMvuJzZLCVILYZIVVWSNSwwfMTqYb7DDeu3fyry6IAWJ1yvgM532HYZ7f1x7Vbvinw6Ky4NBZwjCePBEoPU4YyEk/tEgkn1Jrj4VEK9Pg6cUvA8d7QrSk9XvdsSw4qC5njzaykbFR4i/OMhx/SrDxA4qu8ysv2SYMSBoOSu5/L9Pz6V2z7LK2n214n843JrspWH4oGYfIrn+lSnCgDDGR3jTGOnRaiZyTYt4xEZMB1lN9Pl30/TtUjy5q+zxalCN4ajSOg6ADuemNvesf8Ar6GzXB9Tz4zwZbhNDZBByrLsyMOhBqkcR5fuJby3tpZUZpmEccuMHcgDXgA5BI9a0ydMflVY4mQvEeGOe11GPp4kXrUWIgnC5PhJtTUfEkuCXMksctrOXiuYG0SaG0sGByrqRsVbGe4PyIr88W4HPKytDcSRSKNJI3Vh13AIAOe4+VTnxQtha8Rsb1cKJybac9AwOChb3GSc/uD0qqtzYguL20upHSGR5EimGT4ZwAyAqO2QRjp0PWvM1MPKM+Dbf9nr6WLjKn8xa7fo9eHcl2R8W0lLvclRIZXyHIbfXFvgqDsepznNaL8MONTPHNaXT+JPZuqeJvmSJ11xsSerYyPXYZyck5BPxT/qbWFvGX+2LN4bSRg7x5AaVW2OMDX7YbpW68n8mRcPSQI8sskzBpJZW1O5AwPkAM4HvXbQjNayZXYicHpFFgpSldJyilKUApSlAKUpQClKUArNuffhvd3U00tncRoLmONJkkyCfC1AaXUEqpU4Ix+hxWk0rDSe5lNrYyey+DLzQyG+kj8XwTDbRxZMNqMeUjOC7Zxk/PcnBElyXyFdR3cd1ftDm1hMMKxEtqZgFaViwGCVyMY79sb6NSsZI6O2xnPLXXcyv433OX4db/t3BkI9owo3H8x/KuXh82Mda5vipdhuNW0ZO0VszD+KQvnHvhR+VfqF6scKuFvvKrGvjS7iTv01LkelUXmES6ZFI1RupXyjzoSMZI/GM77bj0NXhZfL19KguK2odWU5wdtiVPX1G47V0SV1Y5YSyyuU2fjRkhMUk1uisuliNTscdTpwNJ271auB8xxSMscYlfIxqEZCqFGcszYAG2PmarvCOFxrdzLpDACMrq8xBbOd2yeoq8Wpx+X/ABj5VFTUt36sT1pQWiXf5nTcmqfzjP4bW03/AMdzG3+06v7VapJKq3PFtrtX9Vw3T0OD+hP5VtVV4MjoO1RM3njfAYLyEw3Mayxkg4ORgjoQQQVPuCOp9a8rflW0S3W2W3h8FTkRsgZc+pDA5b3O9efJvFRc2FtOPxwxk9/MFAYfRgRUzVWXR429mkYVY0VAo0qFUKFX0AHQewr2pSgFKUoBSlKAUpSgFKUoBSlKAUpSgFKUoDL/AI5creJbrfxeWW0xqI6tEWH6qxDD2LetZpDzdcOoEcaLqGzMSd1xqIHTGdgK1D4+8QePhqon3Zp0Rz+6oaQD6sq/lWTJIERVHQAVHOvOlpHmbxoQq9pbFg4PzmJCscqFHbSoZfMjMR9CvyOfnUvdnY1m18S3mGzZyCOoI6HPXb2q+WF941tHIcZdckDcZ6EfnVhhK7qq0tysxuGVFpx2ZC2B/wC9m/gix+tWyJtqqVo2L6UHvFGfoCf+a9+c7/TCsKkAzHBydwq7np2JAH1NT51CDl4/chdN1KkYrml9jxn5zldiYIhoCkgyZBc5O66Tgdjg7n2ri4hx+adEtvD0TTMsecgIdZ0jcny52znoCa87AgABQBjsPz/rXbwiwWbiNjCwyrzqWwN2EfnAPt1H1NU8cZUlPLyZbvB0oRulqj6A5R5eFjZw2qsW8JTlj+JmJdj7DUWwOwxUxSlSmBSlKAUpSgFKUoBSlKAUpSgFKUoBSlKAUpX8agMy+PPEovsK2xYGd5Y3SMbsQpOpiBuFwSM9yaxORJ8ZMU2B3MbY9euKkLHiLyXM8srmWRnwZDuWAJAx6LjGAOgAq/8AL12SynepYYeNVXbIamJlRdkjJmuwRWh8tRkWUOTuVJHsCSQPyIq3cd5NtbsHxIwHI2kTCyD6gYb5MCKqN1wjiFmulBFcwr5V/wBOQKNhkZAP5mpqNL3Em9yCvX+Iils+8h844lj9qH88HP8AaoznS5zc6dvJGo9NyS2/r17eted3xSX7YkpgKuFxoJ67MM5x036+1WDhXLR4hMJLttKgABItjjc4LHPfPT8xWJfMi4x6mYfKkpy6FOh4jpxvUnwzjctvc290YpMQSK5ypXUvRhkjAypIzWxcM5etrZcQwon72Mufmxyx/OqXzlEGc4GxBB+uaiWDUeK+pL8dneW2hunBuKpcwRXEWdEqK652OGGdx2Pauysc+EvxGjgROGXf+GyMVgkP3XV2JCsfwnJwD0IwNiN9jqInFKUoBSlKAUpSgFKUoBSlKAUpSgFKUoBVF+MvMTWnDH8M4edhCCOoDAlyPfQGGe2oVdL26WKN5G+7GrOfkoLH9BXyrzHzZLxG5M9w+B/pxk+WNOwUHv6nuR8gNWzPefzhl+qKNELyHGSdQQE9/XbsKtnDOeootIktZU3ABRlk3+Wxqqx3kY21p6feH/Ned1dpmM61OH3ww7grn86zHEVFscsqcZvVGycG5strk6YpV1/sNlH/ANrYJ+ma5+Z0cp5em/8AesX4oVJDBlz7EZ/SpzhnxGuEi8KbMyYwrH74+Z/H9d/euunik+1oQSwrteBzcYmP2iNfxLqJ/mHT9Kv3JMQI3O9Zne8RDzrIsbDrnOAXJGP0GK7ory8kysP+GMfhYBj/ADE/0xWixEINtsmlh5TikjYOLcx21ttPMiHGdJOWI9lXLfpVF43zzayAmOKdx+0VCL+ZJP6VVIOS71zkQO5PoysT/wCeSalYeUL1Rg2Nyf5AQf1xUUsdfstGfg1He7Iri83jJjwcdwdYJHr23BHvW6fDL4ixXkMVtI5F3HGA6uMGQqMFkOcPtue/U4xWODl27hRVltZwQO4X3x+KuJTNb3ENwsbxtFLGwYkY+8Bjyt0PQj0JrnVdTlq0TxhJK1tD6tpQUqY2FKUoBSlKAUpSgFKUoBSlKAUpSgOXitgJ4JYScCWN4yfQOpXP61jNtyJxG1RIWs0uVj2DxSpuMk50y6SOprcKVHUpxqK0jaMnHYzOy43PBGI5OEXp07+RYpAfyfFcfEOYfEGkcGvg3b/tk+u4NaxTFQPB0mrfk295K9zE04Fez7xcNaPPedo4QPoMt+lftvhHxKUeeaziz2XxHx9SoFbTSt4YanDZB1JMxO9+AdydBS8hYjc6omQA+2GbP1xXpafBW/Q+W8tl9xEx/rW0UqVwi9GjXMzLeHcjcXtm1xz2M2O0iOmfqg2qSlm40mB9ispPdLhgP/MA1oFKj+Hpf8mc8upl/E+CcYuVybeyiOOjTuxHt5Ux+tQ0Xwh4jPIq3U1rHDqBfwdTOQpBwoZQMnHUnb36VtNKQw9KDvFBzk1a4pSlTmgpSlAKUpQClKUApSlAKUpQClKUApSlAKUpQClKUApSlAKUpQClKUApSlAKUpQClKUApSlA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15378" name="Picture 18" descr="http://t1.gstatic.com/images?q=tbn:ANd9GcS8JXgMR-n9I2GCyJaPrZ0912nmJDSOLDSrmOF8BM8AsTT5P0ow0Q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1142950">
            <a:off x="1768514" y="2967761"/>
            <a:ext cx="642942" cy="8580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7000">
              <a:srgbClr val="00B0F0">
                <a:alpha val="2000"/>
              </a:srgbClr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28596" y="500042"/>
            <a:ext cx="8286808" cy="4401205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342900" indent="-342900" algn="just">
              <a:buAutoNum type="alphaUcPeriod"/>
              <a:tabLst>
                <a:tab pos="3763963" algn="l"/>
              </a:tabLst>
            </a:pPr>
            <a:r>
              <a:rPr lang="es-CO" sz="1400" dirty="0" smtClean="0">
                <a:latin typeface="Arial" pitchFamily="34" charset="0"/>
                <a:cs typeface="Arial" pitchFamily="34" charset="0"/>
              </a:rPr>
              <a:t>How do these people  feel? Match a word in the box with a person in the picture. Take turns tellinh your pather </a:t>
            </a:r>
          </a:p>
          <a:p>
            <a:pPr marL="342900" indent="-342900"/>
            <a:endParaRPr lang="es-CO" sz="1400" dirty="0"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es-CO" sz="1400" dirty="0" smtClean="0">
                <a:latin typeface="Arial" pitchFamily="34" charset="0"/>
                <a:cs typeface="Arial" pitchFamily="34" charset="0"/>
              </a:rPr>
              <a:t>Feellings</a:t>
            </a:r>
            <a:endParaRPr lang="es-CO" sz="1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r>
              <a:rPr lang="es-CO" sz="1400" dirty="0" smtClean="0">
                <a:latin typeface="Arial" pitchFamily="34" charset="0"/>
                <a:cs typeface="Arial" pitchFamily="34" charset="0"/>
              </a:rPr>
              <a:t>Happy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.</a:t>
            </a:r>
            <a:endParaRPr lang="es-CO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r>
              <a:rPr lang="es-CO" sz="1400" dirty="0" smtClean="0">
                <a:latin typeface="Arial" pitchFamily="34" charset="0"/>
                <a:cs typeface="Arial" pitchFamily="34" charset="0"/>
              </a:rPr>
              <a:t>Bored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.</a:t>
            </a:r>
            <a:endParaRPr lang="es-CO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r>
              <a:rPr lang="es-CO" sz="1400" dirty="0" smtClean="0">
                <a:latin typeface="Arial" pitchFamily="34" charset="0"/>
                <a:cs typeface="Arial" pitchFamily="34" charset="0"/>
              </a:rPr>
              <a:t>Angry</a:t>
            </a:r>
          </a:p>
          <a:p>
            <a:pPr marL="342900" indent="-342900">
              <a:buAutoNum type="arabicPeriod"/>
            </a:pPr>
            <a:r>
              <a:rPr lang="es-CO" sz="1400" strike="sngStrike" dirty="0" smtClean="0">
                <a:latin typeface="Arial" pitchFamily="34" charset="0"/>
                <a:cs typeface="Arial" pitchFamily="34" charset="0"/>
              </a:rPr>
              <a:t>Nervous </a:t>
            </a:r>
            <a:r>
              <a:rPr lang="es-CO" sz="1400" strike="sngStrike" dirty="0" smtClean="0">
                <a:latin typeface="Arial" pitchFamily="34" charset="0"/>
                <a:cs typeface="Arial" pitchFamily="34" charset="0"/>
              </a:rPr>
              <a:t>.</a:t>
            </a:r>
            <a:endParaRPr lang="es-CO" sz="1400" strike="sngStrike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r>
              <a:rPr lang="es-CO" sz="1400" dirty="0" smtClean="0">
                <a:latin typeface="Arial" pitchFamily="34" charset="0"/>
                <a:cs typeface="Arial" pitchFamily="34" charset="0"/>
              </a:rPr>
              <a:t>Sad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.</a:t>
            </a:r>
            <a:endParaRPr lang="es-CO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r>
              <a:rPr lang="es-CO" sz="1400" dirty="0" smtClean="0">
                <a:latin typeface="Arial" pitchFamily="34" charset="0"/>
                <a:cs typeface="Arial" pitchFamily="34" charset="0"/>
              </a:rPr>
              <a:t>Scared.</a:t>
            </a:r>
            <a:endParaRPr lang="es-CO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r>
              <a:rPr lang="es-CO" sz="1400" dirty="0" smtClean="0">
                <a:latin typeface="Arial" pitchFamily="34" charset="0"/>
                <a:cs typeface="Arial" pitchFamily="34" charset="0"/>
              </a:rPr>
              <a:t>Embarrased</a:t>
            </a:r>
          </a:p>
          <a:p>
            <a:pPr marL="342900" indent="-342900">
              <a:buAutoNum type="arabicPeriod"/>
            </a:pPr>
            <a:endParaRPr lang="es-CO" sz="1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endParaRPr lang="es-CO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es-CO" sz="1400" dirty="0" smtClean="0">
                <a:latin typeface="Arial" pitchFamily="34" charset="0"/>
                <a:cs typeface="Arial" pitchFamily="34" charset="0"/>
              </a:rPr>
              <a:t>1.The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man in the red coat is nervous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/>
            <a:endParaRPr lang="es-CO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es-CO" sz="14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s-CO" sz="1400" u="sng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s-CO" sz="1400" u="sng" dirty="0" smtClean="0">
                <a:latin typeface="Arial" pitchFamily="34" charset="0"/>
                <a:cs typeface="Arial" pitchFamily="34" charset="0"/>
              </a:rPr>
              <a:t>boy  in the blue  t- shirt is </a:t>
            </a:r>
            <a:r>
              <a:rPr lang="es-CO" sz="1400" u="sng" dirty="0" smtClean="0">
                <a:latin typeface="Arial" pitchFamily="34" charset="0"/>
                <a:cs typeface="Arial" pitchFamily="34" charset="0"/>
              </a:rPr>
              <a:t>bored.</a:t>
            </a:r>
            <a:endParaRPr lang="es-CO" sz="1400" u="sng" dirty="0" smtClean="0">
              <a:latin typeface="Arial" pitchFamily="34" charset="0"/>
              <a:cs typeface="Arial" pitchFamily="34" charset="0"/>
            </a:endParaRPr>
          </a:p>
          <a:p>
            <a:pPr marL="342900" indent="-342900"/>
            <a:endParaRPr lang="es-CO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/>
            <a:endParaRPr lang="es-CO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/>
            <a:endParaRPr lang="es-CO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428596" y="4357694"/>
            <a:ext cx="450059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/>
            <a:r>
              <a:rPr lang="es-CO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s-CO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CO" sz="1400" u="sng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s-CO" sz="1400" u="sng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man the blond hair is happy. </a:t>
            </a:r>
            <a:endParaRPr lang="es-CO" sz="1400" u="sng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/>
            <a:endParaRPr lang="es-CO" sz="1400" u="sng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/>
            <a:r>
              <a:rPr lang="es-CO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es-CO" sz="1400" u="sng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s-CO" sz="1400" u="sng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girl in the yellow  t-</a:t>
            </a:r>
            <a:r>
              <a:rPr lang="es-CO" sz="1400" u="sng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shirt</a:t>
            </a:r>
            <a:r>
              <a:rPr lang="es-CO" sz="1400" u="sng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is scared. </a:t>
            </a:r>
            <a:endParaRPr lang="es-CO" sz="1400" u="sng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/>
            <a:endParaRPr lang="es-CO" sz="1400" u="sng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/>
            <a:r>
              <a:rPr lang="es-CO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5. </a:t>
            </a:r>
            <a:r>
              <a:rPr lang="es-CO" sz="1400" u="sng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s-CO" sz="1400" u="sng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girl in the pink t-</a:t>
            </a:r>
            <a:r>
              <a:rPr lang="es-CO" sz="1400" u="sng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shirt</a:t>
            </a:r>
            <a:r>
              <a:rPr lang="es-CO" sz="1400" u="sng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is sad.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4929190" y="500043"/>
            <a:ext cx="407196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4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. Look at the picture again. What are the people doing complete the sentences. Use the correct form of the verbs in the box.  </a:t>
            </a:r>
          </a:p>
          <a:p>
            <a:pPr algn="just"/>
            <a:endParaRPr lang="es-CO" sz="1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CO" sz="1400" strike="sngStrike" dirty="0" smtClean="0">
                <a:latin typeface="Arial" pitchFamily="34" charset="0"/>
                <a:cs typeface="Arial" pitchFamily="34" charset="0"/>
              </a:rPr>
              <a:t>Smile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      laugh      yell     blush   cry       frown </a:t>
            </a:r>
          </a:p>
          <a:p>
            <a:pPr algn="just"/>
            <a:endParaRPr lang="es-CO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/>
            <a:r>
              <a:rPr lang="es-CO" sz="1400" dirty="0" smtClean="0">
                <a:latin typeface="Arial" pitchFamily="34" charset="0"/>
                <a:cs typeface="Arial" pitchFamily="34" charset="0"/>
              </a:rPr>
              <a:t>1. What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is the man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in the red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coat doing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342900" indent="-342900" algn="just"/>
            <a:r>
              <a:rPr lang="es-CO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 the man in the red coat is smiling</a:t>
            </a:r>
          </a:p>
          <a:p>
            <a:pPr marL="342900" indent="-342900" algn="just"/>
            <a:endParaRPr lang="es-CO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/>
            <a:r>
              <a:rPr lang="es-CO" sz="14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What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is the boy in the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blue t-</a:t>
            </a:r>
            <a:r>
              <a:rPr lang="es-CO" sz="1400" dirty="0" err="1" smtClean="0">
                <a:latin typeface="Arial" pitchFamily="34" charset="0"/>
                <a:cs typeface="Arial" pitchFamily="34" charset="0"/>
              </a:rPr>
              <a:t>shirt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doing?</a:t>
            </a:r>
          </a:p>
          <a:p>
            <a:pPr marL="342900" indent="-342900" algn="just"/>
            <a:r>
              <a:rPr lang="es-CO" sz="1400" dirty="0" smtClean="0">
                <a:latin typeface="Arial" pitchFamily="34" charset="0"/>
                <a:cs typeface="Arial" pitchFamily="34" charset="0"/>
              </a:rPr>
              <a:t>The boy in the  blue t- </a:t>
            </a:r>
            <a:r>
              <a:rPr lang="es-CO" sz="1400" dirty="0" err="1" smtClean="0">
                <a:latin typeface="Arial" pitchFamily="34" charset="0"/>
                <a:cs typeface="Arial" pitchFamily="34" charset="0"/>
              </a:rPr>
              <a:t>shirt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 is crying </a:t>
            </a:r>
          </a:p>
          <a:p>
            <a:pPr marL="342900" indent="-342900" algn="just"/>
            <a:endParaRPr lang="es-CO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/>
            <a:r>
              <a:rPr lang="es-CO" sz="1400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es-CO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What is the man the blond hair doing</a:t>
            </a:r>
            <a:r>
              <a:rPr lang="es-CO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marL="342900" indent="-342900" algn="just"/>
            <a:r>
              <a:rPr lang="es-CO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The man the blond hair is laughing </a:t>
            </a:r>
          </a:p>
          <a:p>
            <a:pPr marL="342900" indent="-342900" algn="just"/>
            <a:endParaRPr lang="es-CO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/>
            <a:r>
              <a:rPr lang="es-CO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es-CO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What is the girl in the yellow t- </a:t>
            </a:r>
            <a:r>
              <a:rPr lang="es-CO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shirt</a:t>
            </a:r>
            <a:r>
              <a:rPr lang="es-CO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CO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doing?</a:t>
            </a:r>
          </a:p>
          <a:p>
            <a:pPr marL="342900" indent="-342900" algn="just"/>
            <a:r>
              <a:rPr lang="es-CO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The girl in the yellow t-</a:t>
            </a:r>
            <a:r>
              <a:rPr lang="es-CO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shirt</a:t>
            </a:r>
            <a:r>
              <a:rPr lang="es-CO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is frowning</a:t>
            </a:r>
          </a:p>
          <a:p>
            <a:pPr marL="342900" indent="-342900" algn="just"/>
            <a:endParaRPr lang="es-CO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/>
            <a:r>
              <a:rPr lang="es-CO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5. </a:t>
            </a:r>
            <a:r>
              <a:rPr lang="es-CO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What is the </a:t>
            </a:r>
            <a:r>
              <a:rPr lang="es-CO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girl in </a:t>
            </a:r>
            <a:r>
              <a:rPr lang="es-CO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the pink t-</a:t>
            </a:r>
            <a:r>
              <a:rPr lang="es-CO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shirt</a:t>
            </a:r>
            <a:r>
              <a:rPr lang="es-CO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doing</a:t>
            </a:r>
            <a:r>
              <a:rPr lang="es-CO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marL="342900" indent="-342900" algn="just"/>
            <a:r>
              <a:rPr lang="es-CO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The girl in the pink t-</a:t>
            </a:r>
            <a:r>
              <a:rPr lang="es-CO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shirt</a:t>
            </a:r>
            <a:r>
              <a:rPr lang="es-CO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is yelling.</a:t>
            </a:r>
          </a:p>
          <a:p>
            <a:pPr marL="342900" indent="-342900" algn="just"/>
            <a:endParaRPr lang="es-CO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/>
            <a:r>
              <a:rPr lang="es-CO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42900" indent="-342900" algn="just"/>
            <a:endParaRPr lang="es-CO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/>
            <a:r>
              <a:rPr lang="es-CO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CO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/>
            <a:endParaRPr lang="es-CO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/>
            <a:endParaRPr lang="es-CO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/>
            <a:endParaRPr lang="es-CO" sz="1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/>
            <a:endParaRPr lang="es-CO" sz="1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CO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7 Conector recto"/>
          <p:cNvCxnSpPr/>
          <p:nvPr/>
        </p:nvCxnSpPr>
        <p:spPr>
          <a:xfrm>
            <a:off x="4929190" y="1357298"/>
            <a:ext cx="38576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4929190" y="1643050"/>
            <a:ext cx="38576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 rot="5400000">
            <a:off x="4786314" y="1500174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rot="5400000">
            <a:off x="8643966" y="1500174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228</Words>
  <Application>Microsoft Office PowerPoint</Application>
  <PresentationFormat>Presentación en pantalla (4:3)</PresentationFormat>
  <Paragraphs>46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Erika</dc:creator>
  <cp:lastModifiedBy>WINDOWS7</cp:lastModifiedBy>
  <cp:revision>5</cp:revision>
  <dcterms:created xsi:type="dcterms:W3CDTF">2013-04-11T20:31:01Z</dcterms:created>
  <dcterms:modified xsi:type="dcterms:W3CDTF">2013-05-02T22:03:51Z</dcterms:modified>
</cp:coreProperties>
</file>